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1159" r:id="rId2"/>
    <p:sldId id="1158" r:id="rId3"/>
    <p:sldId id="1160" r:id="rId4"/>
    <p:sldId id="1156" r:id="rId5"/>
    <p:sldId id="1161" r:id="rId6"/>
    <p:sldId id="1173" r:id="rId7"/>
    <p:sldId id="1172" r:id="rId8"/>
    <p:sldId id="1184" r:id="rId9"/>
    <p:sldId id="1179" r:id="rId10"/>
    <p:sldId id="1181" r:id="rId11"/>
    <p:sldId id="1177" r:id="rId12"/>
    <p:sldId id="1180" r:id="rId13"/>
    <p:sldId id="1186" r:id="rId14"/>
    <p:sldId id="1185" r:id="rId15"/>
    <p:sldId id="1178" r:id="rId16"/>
    <p:sldId id="1152" r:id="rId17"/>
    <p:sldId id="1164" r:id="rId18"/>
    <p:sldId id="1155" r:id="rId19"/>
    <p:sldId id="1169" r:id="rId20"/>
    <p:sldId id="1187" r:id="rId21"/>
    <p:sldId id="1182" r:id="rId22"/>
    <p:sldId id="1174" r:id="rId23"/>
    <p:sldId id="1189" r:id="rId24"/>
    <p:sldId id="1176" r:id="rId25"/>
    <p:sldId id="1188" r:id="rId26"/>
    <p:sldId id="1167" r:id="rId27"/>
    <p:sldId id="11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40F"/>
    <a:srgbClr val="FF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71CDD-1719-85B3-571A-3E432291609C}" v="2040" dt="2025-05-15T15:32:39.704"/>
    <p1510:client id="{14A50E8B-93E1-DB69-AADB-ADE2E47E3EAF}" v="449" dt="2025-05-15T02:32:07.705"/>
    <p1510:client id="{6DCCF789-050E-7969-22AC-893424B92515}" v="1723" dt="2025-05-15T02:19:16.235"/>
    <p1510:client id="{80294F6E-826E-337D-208B-DB6D3A2F3F41}" v="6" dt="2025-05-15T03:28:59.657"/>
    <p1510:client id="{81C89AF5-3FC0-21F2-BFB7-3336737C80F9}" v="5176" dt="2025-05-15T12:47:25.526"/>
    <p1510:client id="{DC21B2F9-A4F9-D590-5D34-D6D999503D97}" v="88" dt="2025-05-15T03:41:57.946"/>
    <p1510:client id="{F90932D5-8185-38EC-BAB2-891059979EB1}" v="4649" dt="2025-05-15T14:21:49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ind, Manish" userId="S::c8980632@lowes.com::c0811ffd-760b-4f00-ad2d-b385ee4e36d1" providerId="AD" clId="Web-{060DC4F0-009F-DA4E-DB88-C93D2F32BFB9}"/>
    <pc:docChg chg="addSld delSld modSld">
      <pc:chgData name="Govind, Manish" userId="S::c8980632@lowes.com::c0811ffd-760b-4f00-ad2d-b385ee4e36d1" providerId="AD" clId="Web-{060DC4F0-009F-DA4E-DB88-C93D2F32BFB9}" dt="2025-04-17T05:51:20.725" v="147"/>
      <pc:docMkLst>
        <pc:docMk/>
      </pc:docMkLst>
      <pc:sldChg chg="new del">
        <pc:chgData name="Govind, Manish" userId="S::c8980632@lowes.com::c0811ffd-760b-4f00-ad2d-b385ee4e36d1" providerId="AD" clId="Web-{060DC4F0-009F-DA4E-DB88-C93D2F32BFB9}" dt="2025-04-17T05:50:19.301" v="142"/>
        <pc:sldMkLst>
          <pc:docMk/>
          <pc:sldMk cId="2292557314" sldId="256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56" v="139"/>
        <pc:sldMkLst>
          <pc:docMk/>
          <pc:sldMk cId="329355670" sldId="1094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41" v="138"/>
        <pc:sldMkLst>
          <pc:docMk/>
          <pc:sldMk cId="3855897118" sldId="1095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47" v="127"/>
        <pc:sldMkLst>
          <pc:docMk/>
          <pc:sldMk cId="3605617736" sldId="1097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16" v="124"/>
        <pc:sldMkLst>
          <pc:docMk/>
          <pc:sldMk cId="149764596" sldId="1098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31" v="126"/>
        <pc:sldMkLst>
          <pc:docMk/>
          <pc:sldMk cId="1486372407" sldId="1099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00" v="123"/>
        <pc:sldMkLst>
          <pc:docMk/>
          <pc:sldMk cId="3080459101" sldId="1100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16" v="125"/>
        <pc:sldMkLst>
          <pc:docMk/>
          <pc:sldMk cId="1731632925" sldId="1102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00" v="122"/>
        <pc:sldMkLst>
          <pc:docMk/>
          <pc:sldMk cId="1992739189" sldId="1103"/>
        </pc:sldMkLst>
      </pc:sldChg>
      <pc:sldChg chg="add del">
        <pc:chgData name="Govind, Manish" userId="S::c8980632@lowes.com::c0811ffd-760b-4f00-ad2d-b385ee4e36d1" providerId="AD" clId="Web-{060DC4F0-009F-DA4E-DB88-C93D2F32BFB9}" dt="2025-04-17T05:14:51.585" v="120"/>
        <pc:sldMkLst>
          <pc:docMk/>
          <pc:sldMk cId="2373972298" sldId="1104"/>
        </pc:sldMkLst>
      </pc:sldChg>
      <pc:sldChg chg="add del">
        <pc:chgData name="Govind, Manish" userId="S::c8980632@lowes.com::c0811ffd-760b-4f00-ad2d-b385ee4e36d1" providerId="AD" clId="Web-{060DC4F0-009F-DA4E-DB88-C93D2F32BFB9}" dt="2025-04-17T05:14:51.569" v="119"/>
        <pc:sldMkLst>
          <pc:docMk/>
          <pc:sldMk cId="247755340" sldId="1106"/>
        </pc:sldMkLst>
      </pc:sldChg>
      <pc:sldChg chg="add del">
        <pc:chgData name="Govind, Manish" userId="S::c8980632@lowes.com::c0811ffd-760b-4f00-ad2d-b385ee4e36d1" providerId="AD" clId="Web-{060DC4F0-009F-DA4E-DB88-C93D2F32BFB9}" dt="2025-04-17T05:14:51.569" v="118"/>
        <pc:sldMkLst>
          <pc:docMk/>
          <pc:sldMk cId="3076626640" sldId="1107"/>
        </pc:sldMkLst>
      </pc:sldChg>
      <pc:sldChg chg="modSp add del">
        <pc:chgData name="Govind, Manish" userId="S::c8980632@lowes.com::c0811ffd-760b-4f00-ad2d-b385ee4e36d1" providerId="AD" clId="Web-{060DC4F0-009F-DA4E-DB88-C93D2F32BFB9}" dt="2025-04-17T05:50:41.864" v="145" actId="20577"/>
        <pc:sldMkLst>
          <pc:docMk/>
          <pc:sldMk cId="1400971331" sldId="1108"/>
        </pc:sldMkLst>
        <pc:spChg chg="mod">
          <ac:chgData name="Govind, Manish" userId="S::c8980632@lowes.com::c0811ffd-760b-4f00-ad2d-b385ee4e36d1" providerId="AD" clId="Web-{060DC4F0-009F-DA4E-DB88-C93D2F32BFB9}" dt="2025-04-17T05:50:41.864" v="145" actId="20577"/>
          <ac:spMkLst>
            <pc:docMk/>
            <pc:sldMk cId="1400971331" sldId="1108"/>
            <ac:spMk id="2" creationId="{3BAFB105-6AA0-169A-4575-9B2E5C9DB8E9}"/>
          </ac:spMkLst>
        </pc:spChg>
      </pc:sldChg>
      <pc:sldChg chg="add del">
        <pc:chgData name="Govind, Manish" userId="S::c8980632@lowes.com::c0811ffd-760b-4f00-ad2d-b385ee4e36d1" providerId="AD" clId="Web-{060DC4F0-009F-DA4E-DB88-C93D2F32BFB9}" dt="2025-04-17T05:50:17.129" v="141"/>
        <pc:sldMkLst>
          <pc:docMk/>
          <pc:sldMk cId="1191467913" sldId="1109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78" v="130"/>
        <pc:sldMkLst>
          <pc:docMk/>
          <pc:sldMk cId="2157699904" sldId="1110"/>
        </pc:sldMkLst>
      </pc:sldChg>
      <pc:sldChg chg="del">
        <pc:chgData name="Govind, Manish" userId="S::c8980632@lowes.com::c0811ffd-760b-4f00-ad2d-b385ee4e36d1" providerId="AD" clId="Web-{060DC4F0-009F-DA4E-DB88-C93D2F32BFB9}" dt="2025-04-17T05:14:10.568" v="4"/>
        <pc:sldMkLst>
          <pc:docMk/>
          <pc:sldMk cId="2069069243" sldId="1113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63" v="128"/>
        <pc:sldMkLst>
          <pc:docMk/>
          <pc:sldMk cId="300713451" sldId="1114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25" v="134"/>
        <pc:sldMkLst>
          <pc:docMk/>
          <pc:sldMk cId="73816003" sldId="1115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10" v="133"/>
        <pc:sldMkLst>
          <pc:docMk/>
          <pc:sldMk cId="1295338245" sldId="1116"/>
        </pc:sldMkLst>
      </pc:sldChg>
      <pc:sldChg chg="add del">
        <pc:chgData name="Govind, Manish" userId="S::c8980632@lowes.com::c0811ffd-760b-4f00-ad2d-b385ee4e36d1" providerId="AD" clId="Web-{060DC4F0-009F-DA4E-DB88-C93D2F32BFB9}" dt="2025-04-17T05:14:51.585" v="121"/>
        <pc:sldMkLst>
          <pc:docMk/>
          <pc:sldMk cId="3744068492" sldId="1117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10" v="132"/>
        <pc:sldMkLst>
          <pc:docMk/>
          <pc:sldMk cId="3589860096" sldId="1118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94" v="131"/>
        <pc:sldMkLst>
          <pc:docMk/>
          <pc:sldMk cId="1820474207" sldId="1119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25" v="135"/>
        <pc:sldMkLst>
          <pc:docMk/>
          <pc:sldMk cId="3181971219" sldId="1120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41" v="136"/>
        <pc:sldMkLst>
          <pc:docMk/>
          <pc:sldMk cId="2885129753" sldId="1122"/>
        </pc:sldMkLst>
      </pc:sldChg>
      <pc:sldChg chg="add del">
        <pc:chgData name="Govind, Manish" userId="S::c8980632@lowes.com::c0811ffd-760b-4f00-ad2d-b385ee4e36d1" providerId="AD" clId="Web-{060DC4F0-009F-DA4E-DB88-C93D2F32BFB9}" dt="2025-04-17T05:14:51.741" v="137"/>
        <pc:sldMkLst>
          <pc:docMk/>
          <pc:sldMk cId="905624802" sldId="1123"/>
        </pc:sldMkLst>
      </pc:sldChg>
      <pc:sldChg chg="add del">
        <pc:chgData name="Govind, Manish" userId="S::c8980632@lowes.com::c0811ffd-760b-4f00-ad2d-b385ee4e36d1" providerId="AD" clId="Web-{060DC4F0-009F-DA4E-DB88-C93D2F32BFB9}" dt="2025-04-17T05:14:51.678" v="129"/>
        <pc:sldMkLst>
          <pc:docMk/>
          <pc:sldMk cId="2095364665" sldId="1124"/>
        </pc:sldMkLst>
      </pc:sldChg>
      <pc:sldChg chg="add del">
        <pc:chgData name="Govind, Manish" userId="S::c8980632@lowes.com::c0811ffd-760b-4f00-ad2d-b385ee4e36d1" providerId="AD" clId="Web-{060DC4F0-009F-DA4E-DB88-C93D2F32BFB9}" dt="2025-04-17T05:51:20.725" v="147"/>
        <pc:sldMkLst>
          <pc:docMk/>
          <pc:sldMk cId="2190252904" sldId="1125"/>
        </pc:sldMkLst>
      </pc:sldChg>
    </pc:docChg>
  </pc:docChgLst>
  <pc:docChgLst>
    <pc:chgData name="Govind, Manish" userId="S::c8980632@lowes.com::c0811ffd-760b-4f00-ad2d-b385ee4e36d1" providerId="AD" clId="Web-{81C89AF5-3FC0-21F2-BFB7-3336737C80F9}"/>
    <pc:docChg chg="addSld delSld modSld sldOrd">
      <pc:chgData name="Govind, Manish" userId="S::c8980632@lowes.com::c0811ffd-760b-4f00-ad2d-b385ee4e36d1" providerId="AD" clId="Web-{81C89AF5-3FC0-21F2-BFB7-3336737C80F9}" dt="2025-05-15T12:47:22.245" v="2913" actId="20577"/>
      <pc:docMkLst>
        <pc:docMk/>
      </pc:docMkLst>
      <pc:sldChg chg="addSp modSp">
        <pc:chgData name="Govind, Manish" userId="S::c8980632@lowes.com::c0811ffd-760b-4f00-ad2d-b385ee4e36d1" providerId="AD" clId="Web-{81C89AF5-3FC0-21F2-BFB7-3336737C80F9}" dt="2025-05-15T03:07:52.277" v="1460" actId="20577"/>
        <pc:sldMkLst>
          <pc:docMk/>
          <pc:sldMk cId="1653308995" sldId="1152"/>
        </pc:sldMkLst>
        <pc:spChg chg="mod">
          <ac:chgData name="Govind, Manish" userId="S::c8980632@lowes.com::c0811ffd-760b-4f00-ad2d-b385ee4e36d1" providerId="AD" clId="Web-{81C89AF5-3FC0-21F2-BFB7-3336737C80F9}" dt="2025-05-15T03:07:52.277" v="1460" actId="20577"/>
          <ac:spMkLst>
            <pc:docMk/>
            <pc:sldMk cId="1653308995" sldId="1152"/>
            <ac:spMk id="7" creationId="{54570260-5882-4F45-F81F-C19A7484B50A}"/>
          </ac:spMkLst>
        </pc:spChg>
        <pc:picChg chg="mod">
          <ac:chgData name="Govind, Manish" userId="S::c8980632@lowes.com::c0811ffd-760b-4f00-ad2d-b385ee4e36d1" providerId="AD" clId="Web-{81C89AF5-3FC0-21F2-BFB7-3336737C80F9}" dt="2025-05-15T03:07:27.541" v="1443" actId="14100"/>
          <ac:picMkLst>
            <pc:docMk/>
            <pc:sldMk cId="1653308995" sldId="1152"/>
            <ac:picMk id="2" creationId="{CB8B9867-2827-ADD9-7421-F4EAC04547BB}"/>
          </ac:picMkLst>
        </pc:picChg>
        <pc:picChg chg="add mod">
          <ac:chgData name="Govind, Manish" userId="S::c8980632@lowes.com::c0811ffd-760b-4f00-ad2d-b385ee4e36d1" providerId="AD" clId="Web-{81C89AF5-3FC0-21F2-BFB7-3336737C80F9}" dt="2025-05-15T03:07:30.338" v="1444" actId="14100"/>
          <ac:picMkLst>
            <pc:docMk/>
            <pc:sldMk cId="1653308995" sldId="1152"/>
            <ac:picMk id="4" creationId="{D92E6BFC-E983-F7CB-7528-B9602C878901}"/>
          </ac:picMkLst>
        </pc:picChg>
      </pc:sldChg>
      <pc:sldChg chg="del">
        <pc:chgData name="Govind, Manish" userId="S::c8980632@lowes.com::c0811ffd-760b-4f00-ad2d-b385ee4e36d1" providerId="AD" clId="Web-{81C89AF5-3FC0-21F2-BFB7-3336737C80F9}" dt="2025-05-15T03:09:37.844" v="1545"/>
        <pc:sldMkLst>
          <pc:docMk/>
          <pc:sldMk cId="230383876" sldId="1153"/>
        </pc:sldMkLst>
      </pc:sldChg>
      <pc:sldChg chg="modSp add del">
        <pc:chgData name="Govind, Manish" userId="S::c8980632@lowes.com::c0811ffd-760b-4f00-ad2d-b385ee4e36d1" providerId="AD" clId="Web-{81C89AF5-3FC0-21F2-BFB7-3336737C80F9}" dt="2025-05-15T11:26:53.698" v="2258" actId="20577"/>
        <pc:sldMkLst>
          <pc:docMk/>
          <pc:sldMk cId="2510496195" sldId="1155"/>
        </pc:sldMkLst>
        <pc:spChg chg="mod">
          <ac:chgData name="Govind, Manish" userId="S::c8980632@lowes.com::c0811ffd-760b-4f00-ad2d-b385ee4e36d1" providerId="AD" clId="Web-{81C89AF5-3FC0-21F2-BFB7-3336737C80F9}" dt="2025-05-15T11:26:53.698" v="2258" actId="20577"/>
          <ac:spMkLst>
            <pc:docMk/>
            <pc:sldMk cId="2510496195" sldId="1155"/>
            <ac:spMk id="7" creationId="{61586CA2-FB20-D45B-823E-CC46FE08390B}"/>
          </ac:spMkLst>
        </pc:spChg>
      </pc:sldChg>
      <pc:sldChg chg="addSp modSp">
        <pc:chgData name="Govind, Manish" userId="S::c8980632@lowes.com::c0811ffd-760b-4f00-ad2d-b385ee4e36d1" providerId="AD" clId="Web-{81C89AF5-3FC0-21F2-BFB7-3336737C80F9}" dt="2025-05-15T04:59:02.860" v="2159" actId="14100"/>
        <pc:sldMkLst>
          <pc:docMk/>
          <pc:sldMk cId="2925475417" sldId="1156"/>
        </pc:sldMkLst>
        <pc:spChg chg="mod">
          <ac:chgData name="Govind, Manish" userId="S::c8980632@lowes.com::c0811ffd-760b-4f00-ad2d-b385ee4e36d1" providerId="AD" clId="Web-{81C89AF5-3FC0-21F2-BFB7-3336737C80F9}" dt="2025-05-15T04:58:47.249" v="2155" actId="1076"/>
          <ac:spMkLst>
            <pc:docMk/>
            <pc:sldMk cId="2925475417" sldId="1156"/>
            <ac:spMk id="19" creationId="{C2B5A96E-CD72-F23D-9629-DF58EF62FF29}"/>
          </ac:spMkLst>
        </pc:spChg>
        <pc:picChg chg="add mod">
          <ac:chgData name="Govind, Manish" userId="S::c8980632@lowes.com::c0811ffd-760b-4f00-ad2d-b385ee4e36d1" providerId="AD" clId="Web-{81C89AF5-3FC0-21F2-BFB7-3336737C80F9}" dt="2025-05-15T04:58:39.624" v="2154" actId="14100"/>
          <ac:picMkLst>
            <pc:docMk/>
            <pc:sldMk cId="2925475417" sldId="1156"/>
            <ac:picMk id="2" creationId="{71A5C82A-3001-8AFB-6A4A-AC666DE58A41}"/>
          </ac:picMkLst>
        </pc:picChg>
        <pc:picChg chg="add mod">
          <ac:chgData name="Govind, Manish" userId="S::c8980632@lowes.com::c0811ffd-760b-4f00-ad2d-b385ee4e36d1" providerId="AD" clId="Web-{81C89AF5-3FC0-21F2-BFB7-3336737C80F9}" dt="2025-05-15T04:57:51.433" v="2148" actId="14100"/>
          <ac:picMkLst>
            <pc:docMk/>
            <pc:sldMk cId="2925475417" sldId="1156"/>
            <ac:picMk id="3" creationId="{DA6B3D0D-C907-722A-8183-42A1FD305F4D}"/>
          </ac:picMkLst>
        </pc:picChg>
        <pc:picChg chg="mod">
          <ac:chgData name="Govind, Manish" userId="S::c8980632@lowes.com::c0811ffd-760b-4f00-ad2d-b385ee4e36d1" providerId="AD" clId="Web-{81C89AF5-3FC0-21F2-BFB7-3336737C80F9}" dt="2025-05-15T04:59:02.860" v="2159" actId="14100"/>
          <ac:picMkLst>
            <pc:docMk/>
            <pc:sldMk cId="2925475417" sldId="1156"/>
            <ac:picMk id="8" creationId="{F543B025-47A0-EE37-E0B2-FB7623A3453E}"/>
          </ac:picMkLst>
        </pc:picChg>
        <pc:picChg chg="mod">
          <ac:chgData name="Govind, Manish" userId="S::c8980632@lowes.com::c0811ffd-760b-4f00-ad2d-b385ee4e36d1" providerId="AD" clId="Web-{81C89AF5-3FC0-21F2-BFB7-3336737C80F9}" dt="2025-05-15T04:57:00.820" v="2144" actId="14100"/>
          <ac:picMkLst>
            <pc:docMk/>
            <pc:sldMk cId="2925475417" sldId="1156"/>
            <ac:picMk id="10" creationId="{6B7A606F-90F0-8405-75DD-DE23ED60D459}"/>
          </ac:picMkLst>
        </pc:picChg>
        <pc:picChg chg="mod">
          <ac:chgData name="Govind, Manish" userId="S::c8980632@lowes.com::c0811ffd-760b-4f00-ad2d-b385ee4e36d1" providerId="AD" clId="Web-{81C89AF5-3FC0-21F2-BFB7-3336737C80F9}" dt="2025-05-15T04:58:56.219" v="2157" actId="14100"/>
          <ac:picMkLst>
            <pc:docMk/>
            <pc:sldMk cId="2925475417" sldId="1156"/>
            <ac:picMk id="12" creationId="{93EFEF6D-FD0E-19F5-716F-7D844C85CAF2}"/>
          </ac:picMkLst>
        </pc:picChg>
      </pc:sldChg>
      <pc:sldChg chg="modSp">
        <pc:chgData name="Govind, Manish" userId="S::c8980632@lowes.com::c0811ffd-760b-4f00-ad2d-b385ee4e36d1" providerId="AD" clId="Web-{81C89AF5-3FC0-21F2-BFB7-3336737C80F9}" dt="2025-05-15T03:29:19.101" v="1780" actId="20577"/>
        <pc:sldMkLst>
          <pc:docMk/>
          <pc:sldMk cId="1563794949" sldId="1158"/>
        </pc:sldMkLst>
        <pc:spChg chg="mod">
          <ac:chgData name="Govind, Manish" userId="S::c8980632@lowes.com::c0811ffd-760b-4f00-ad2d-b385ee4e36d1" providerId="AD" clId="Web-{81C89AF5-3FC0-21F2-BFB7-3336737C80F9}" dt="2025-05-15T03:29:19.101" v="1780" actId="20577"/>
          <ac:spMkLst>
            <pc:docMk/>
            <pc:sldMk cId="1563794949" sldId="1158"/>
            <ac:spMk id="2" creationId="{99C29E34-FC64-EF31-F87A-9B6C7D8E5F63}"/>
          </ac:spMkLst>
        </pc:spChg>
      </pc:sldChg>
      <pc:sldChg chg="modSp">
        <pc:chgData name="Govind, Manish" userId="S::c8980632@lowes.com::c0811ffd-760b-4f00-ad2d-b385ee4e36d1" providerId="AD" clId="Web-{81C89AF5-3FC0-21F2-BFB7-3336737C80F9}" dt="2025-05-15T02:33:39.402" v="6" actId="20577"/>
        <pc:sldMkLst>
          <pc:docMk/>
          <pc:sldMk cId="2248663838" sldId="1159"/>
        </pc:sldMkLst>
        <pc:spChg chg="mod">
          <ac:chgData name="Govind, Manish" userId="S::c8980632@lowes.com::c0811ffd-760b-4f00-ad2d-b385ee4e36d1" providerId="AD" clId="Web-{81C89AF5-3FC0-21F2-BFB7-3336737C80F9}" dt="2025-05-15T02:33:39.402" v="6" actId="20577"/>
          <ac:spMkLst>
            <pc:docMk/>
            <pc:sldMk cId="2248663838" sldId="1159"/>
            <ac:spMk id="2" creationId="{52FC728A-3567-1452-B7E6-AAB823D14BBE}"/>
          </ac:spMkLst>
        </pc:spChg>
      </pc:sldChg>
      <pc:sldChg chg="modSp">
        <pc:chgData name="Govind, Manish" userId="S::c8980632@lowes.com::c0811ffd-760b-4f00-ad2d-b385ee4e36d1" providerId="AD" clId="Web-{81C89AF5-3FC0-21F2-BFB7-3336737C80F9}" dt="2025-05-15T11:21:05.812" v="2250" actId="20577"/>
        <pc:sldMkLst>
          <pc:docMk/>
          <pc:sldMk cId="2713872980" sldId="1161"/>
        </pc:sldMkLst>
        <pc:spChg chg="mod">
          <ac:chgData name="Govind, Manish" userId="S::c8980632@lowes.com::c0811ffd-760b-4f00-ad2d-b385ee4e36d1" providerId="AD" clId="Web-{81C89AF5-3FC0-21F2-BFB7-3336737C80F9}" dt="2025-05-15T11:21:05.812" v="2250" actId="20577"/>
          <ac:spMkLst>
            <pc:docMk/>
            <pc:sldMk cId="2713872980" sldId="1161"/>
            <ac:spMk id="3" creationId="{A8327C32-7F5A-3D1E-9F4F-D6597C996819}"/>
          </ac:spMkLst>
        </pc:spChg>
      </pc:sldChg>
      <pc:sldChg chg="modSp ord">
        <pc:chgData name="Govind, Manish" userId="S::c8980632@lowes.com::c0811ffd-760b-4f00-ad2d-b385ee4e36d1" providerId="AD" clId="Web-{81C89AF5-3FC0-21F2-BFB7-3336737C80F9}" dt="2025-05-15T12:40:19.735" v="2792" actId="20577"/>
        <pc:sldMkLst>
          <pc:docMk/>
          <pc:sldMk cId="946895950" sldId="1164"/>
        </pc:sldMkLst>
        <pc:spChg chg="mod">
          <ac:chgData name="Govind, Manish" userId="S::c8980632@lowes.com::c0811ffd-760b-4f00-ad2d-b385ee4e36d1" providerId="AD" clId="Web-{81C89AF5-3FC0-21F2-BFB7-3336737C80F9}" dt="2025-05-15T12:40:19.735" v="2792" actId="20577"/>
          <ac:spMkLst>
            <pc:docMk/>
            <pc:sldMk cId="946895950" sldId="1164"/>
            <ac:spMk id="12" creationId="{FFFA3F66-02F9-81A4-F9D3-CC60FA1DBF12}"/>
          </ac:spMkLst>
        </pc:spChg>
      </pc:sldChg>
      <pc:sldChg chg="modSp">
        <pc:chgData name="Govind, Manish" userId="S::c8980632@lowes.com::c0811ffd-760b-4f00-ad2d-b385ee4e36d1" providerId="AD" clId="Web-{81C89AF5-3FC0-21F2-BFB7-3336737C80F9}" dt="2025-05-15T12:10:59.725" v="2529" actId="20577"/>
        <pc:sldMkLst>
          <pc:docMk/>
          <pc:sldMk cId="4089700762" sldId="1167"/>
        </pc:sldMkLst>
        <pc:spChg chg="mod">
          <ac:chgData name="Govind, Manish" userId="S::c8980632@lowes.com::c0811ffd-760b-4f00-ad2d-b385ee4e36d1" providerId="AD" clId="Web-{81C89AF5-3FC0-21F2-BFB7-3336737C80F9}" dt="2025-05-15T12:10:59.725" v="2529" actId="20577"/>
          <ac:spMkLst>
            <pc:docMk/>
            <pc:sldMk cId="4089700762" sldId="1167"/>
            <ac:spMk id="2" creationId="{FD1F6E23-9E54-4F6E-14AC-6D3D45712BA3}"/>
          </ac:spMkLst>
        </pc:spChg>
      </pc:sldChg>
      <pc:sldChg chg="delSp modSp add del">
        <pc:chgData name="Govind, Manish" userId="S::c8980632@lowes.com::c0811ffd-760b-4f00-ad2d-b385ee4e36d1" providerId="AD" clId="Web-{81C89AF5-3FC0-21F2-BFB7-3336737C80F9}" dt="2025-05-15T12:47:22.245" v="2913" actId="20577"/>
        <pc:sldMkLst>
          <pc:docMk/>
          <pc:sldMk cId="4026496914" sldId="1169"/>
        </pc:sldMkLst>
        <pc:spChg chg="mod">
          <ac:chgData name="Govind, Manish" userId="S::c8980632@lowes.com::c0811ffd-760b-4f00-ad2d-b385ee4e36d1" providerId="AD" clId="Web-{81C89AF5-3FC0-21F2-BFB7-3336737C80F9}" dt="2025-05-15T12:44:36.429" v="2800" actId="14100"/>
          <ac:spMkLst>
            <pc:docMk/>
            <pc:sldMk cId="4026496914" sldId="1169"/>
            <ac:spMk id="8" creationId="{A36DB012-BE54-B96D-B88C-BED47F70A5C8}"/>
          </ac:spMkLst>
        </pc:spChg>
        <pc:spChg chg="mod">
          <ac:chgData name="Govind, Manish" userId="S::c8980632@lowes.com::c0811ffd-760b-4f00-ad2d-b385ee4e36d1" providerId="AD" clId="Web-{81C89AF5-3FC0-21F2-BFB7-3336737C80F9}" dt="2025-05-15T12:47:08.714" v="2911" actId="14100"/>
          <ac:spMkLst>
            <pc:docMk/>
            <pc:sldMk cId="4026496914" sldId="1169"/>
            <ac:spMk id="9" creationId="{1ACC51A1-9E4F-E013-4348-490971C416B4}"/>
          </ac:spMkLst>
        </pc:spChg>
        <pc:spChg chg="del mod">
          <ac:chgData name="Govind, Manish" userId="S::c8980632@lowes.com::c0811ffd-760b-4f00-ad2d-b385ee4e36d1" providerId="AD" clId="Web-{81C89AF5-3FC0-21F2-BFB7-3336737C80F9}" dt="2025-05-15T12:45:50.149" v="2852"/>
          <ac:spMkLst>
            <pc:docMk/>
            <pc:sldMk cId="4026496914" sldId="1169"/>
            <ac:spMk id="11" creationId="{B67B074E-C634-682E-B9D9-005B3B9A7CA5}"/>
          </ac:spMkLst>
        </pc:spChg>
        <pc:spChg chg="mod">
          <ac:chgData name="Govind, Manish" userId="S::c8980632@lowes.com::c0811ffd-760b-4f00-ad2d-b385ee4e36d1" providerId="AD" clId="Web-{81C89AF5-3FC0-21F2-BFB7-3336737C80F9}" dt="2025-05-15T12:47:22.245" v="2913" actId="20577"/>
          <ac:spMkLst>
            <pc:docMk/>
            <pc:sldMk cId="4026496914" sldId="1169"/>
            <ac:spMk id="12" creationId="{8DD80C43-5ABC-2340-0215-0B5FA551D797}"/>
          </ac:spMkLst>
        </pc:spChg>
        <pc:picChg chg="mod modCrop">
          <ac:chgData name="Govind, Manish" userId="S::c8980632@lowes.com::c0811ffd-760b-4f00-ad2d-b385ee4e36d1" providerId="AD" clId="Web-{81C89AF5-3FC0-21F2-BFB7-3336737C80F9}" dt="2025-05-15T12:44:32.132" v="2799" actId="1076"/>
          <ac:picMkLst>
            <pc:docMk/>
            <pc:sldMk cId="4026496914" sldId="1169"/>
            <ac:picMk id="2" creationId="{7BDC3B7E-32CC-2F76-BA9D-8851F765B222}"/>
          </ac:picMkLst>
        </pc:picChg>
      </pc:sldChg>
      <pc:sldChg chg="del">
        <pc:chgData name="Govind, Manish" userId="S::c8980632@lowes.com::c0811ffd-760b-4f00-ad2d-b385ee4e36d1" providerId="AD" clId="Web-{81C89AF5-3FC0-21F2-BFB7-3336737C80F9}" dt="2025-05-15T03:25:46.592" v="1703"/>
        <pc:sldMkLst>
          <pc:docMk/>
          <pc:sldMk cId="2326557014" sldId="1170"/>
        </pc:sldMkLst>
      </pc:sldChg>
      <pc:sldChg chg="del">
        <pc:chgData name="Govind, Manish" userId="S::c8980632@lowes.com::c0811ffd-760b-4f00-ad2d-b385ee4e36d1" providerId="AD" clId="Web-{81C89AF5-3FC0-21F2-BFB7-3336737C80F9}" dt="2025-05-15T02:37:44.179" v="13"/>
        <pc:sldMkLst>
          <pc:docMk/>
          <pc:sldMk cId="3536607528" sldId="1171"/>
        </pc:sldMkLst>
      </pc:sldChg>
      <pc:sldChg chg="modSp">
        <pc:chgData name="Govind, Manish" userId="S::c8980632@lowes.com::c0811ffd-760b-4f00-ad2d-b385ee4e36d1" providerId="AD" clId="Web-{81C89AF5-3FC0-21F2-BFB7-3336737C80F9}" dt="2025-05-15T03:41:43.463" v="1821" actId="20577"/>
        <pc:sldMkLst>
          <pc:docMk/>
          <pc:sldMk cId="818667368" sldId="1172"/>
        </pc:sldMkLst>
        <pc:spChg chg="mod">
          <ac:chgData name="Govind, Manish" userId="S::c8980632@lowes.com::c0811ffd-760b-4f00-ad2d-b385ee4e36d1" providerId="AD" clId="Web-{81C89AF5-3FC0-21F2-BFB7-3336737C80F9}" dt="2025-05-15T03:37:17.545" v="1811" actId="1076"/>
          <ac:spMkLst>
            <pc:docMk/>
            <pc:sldMk cId="818667368" sldId="1172"/>
            <ac:spMk id="4" creationId="{A5782B37-9F84-C897-13B8-39755EF42B23}"/>
          </ac:spMkLst>
        </pc:spChg>
        <pc:spChg chg="mod">
          <ac:chgData name="Govind, Manish" userId="S::c8980632@lowes.com::c0811ffd-760b-4f00-ad2d-b385ee4e36d1" providerId="AD" clId="Web-{81C89AF5-3FC0-21F2-BFB7-3336737C80F9}" dt="2025-05-15T03:41:43.463" v="1821" actId="20577"/>
          <ac:spMkLst>
            <pc:docMk/>
            <pc:sldMk cId="818667368" sldId="1172"/>
            <ac:spMk id="7" creationId="{635A3A0C-E3EA-BED6-EA5E-8E10A0241905}"/>
          </ac:spMkLst>
        </pc:spChg>
        <pc:graphicFrameChg chg="mod modGraphic">
          <ac:chgData name="Govind, Manish" userId="S::c8980632@lowes.com::c0811ffd-760b-4f00-ad2d-b385ee4e36d1" providerId="AD" clId="Web-{81C89AF5-3FC0-21F2-BFB7-3336737C80F9}" dt="2025-05-15T03:35:08.289" v="1794"/>
          <ac:graphicFrameMkLst>
            <pc:docMk/>
            <pc:sldMk cId="818667368" sldId="1172"/>
            <ac:graphicFrameMk id="2" creationId="{B2C263CE-C4BE-5F89-C678-DFA15F7149FA}"/>
          </ac:graphicFrameMkLst>
        </pc:graphicFrameChg>
        <pc:graphicFrameChg chg="mod modGraphic">
          <ac:chgData name="Govind, Manish" userId="S::c8980632@lowes.com::c0811ffd-760b-4f00-ad2d-b385ee4e36d1" providerId="AD" clId="Web-{81C89AF5-3FC0-21F2-BFB7-3336737C80F9}" dt="2025-05-15T03:35:23.337" v="1810"/>
          <ac:graphicFrameMkLst>
            <pc:docMk/>
            <pc:sldMk cId="818667368" sldId="1172"/>
            <ac:graphicFrameMk id="5" creationId="{B1FEE773-1F5E-3508-F0FD-5CC983D6A2DD}"/>
          </ac:graphicFrameMkLst>
        </pc:graphicFrameChg>
      </pc:sldChg>
      <pc:sldChg chg="addSp modSp modNotes">
        <pc:chgData name="Govind, Manish" userId="S::c8980632@lowes.com::c0811ffd-760b-4f00-ad2d-b385ee4e36d1" providerId="AD" clId="Web-{81C89AF5-3FC0-21F2-BFB7-3336737C80F9}" dt="2025-05-15T12:31:54.505" v="2631" actId="20577"/>
        <pc:sldMkLst>
          <pc:docMk/>
          <pc:sldMk cId="3055147697" sldId="1173"/>
        </pc:sldMkLst>
        <pc:spChg chg="mod">
          <ac:chgData name="Govind, Manish" userId="S::c8980632@lowes.com::c0811ffd-760b-4f00-ad2d-b385ee4e36d1" providerId="AD" clId="Web-{81C89AF5-3FC0-21F2-BFB7-3336737C80F9}" dt="2025-05-15T12:24:07.462" v="2565" actId="1076"/>
          <ac:spMkLst>
            <pc:docMk/>
            <pc:sldMk cId="3055147697" sldId="1173"/>
            <ac:spMk id="11" creationId="{F40FF170-724A-9402-4F0B-46ED7F030264}"/>
          </ac:spMkLst>
        </pc:spChg>
        <pc:spChg chg="add mod">
          <ac:chgData name="Govind, Manish" userId="S::c8980632@lowes.com::c0811ffd-760b-4f00-ad2d-b385ee4e36d1" providerId="AD" clId="Web-{81C89AF5-3FC0-21F2-BFB7-3336737C80F9}" dt="2025-05-15T12:28:51.782" v="2588" actId="1076"/>
          <ac:spMkLst>
            <pc:docMk/>
            <pc:sldMk cId="3055147697" sldId="1173"/>
            <ac:spMk id="12" creationId="{E490057D-631C-D84D-4D8A-0671D468DDE1}"/>
          </ac:spMkLst>
        </pc:spChg>
        <pc:spChg chg="add mod">
          <ac:chgData name="Govind, Manish" userId="S::c8980632@lowes.com::c0811ffd-760b-4f00-ad2d-b385ee4e36d1" providerId="AD" clId="Web-{81C89AF5-3FC0-21F2-BFB7-3336737C80F9}" dt="2025-05-15T12:29:05.579" v="2593" actId="14100"/>
          <ac:spMkLst>
            <pc:docMk/>
            <pc:sldMk cId="3055147697" sldId="1173"/>
            <ac:spMk id="14" creationId="{BDA7E460-D9B5-B802-7AB2-5111DDD25576}"/>
          </ac:spMkLst>
        </pc:spChg>
        <pc:spChg chg="add mod">
          <ac:chgData name="Govind, Manish" userId="S::c8980632@lowes.com::c0811ffd-760b-4f00-ad2d-b385ee4e36d1" providerId="AD" clId="Web-{81C89AF5-3FC0-21F2-BFB7-3336737C80F9}" dt="2025-05-15T12:29:16.313" v="2598" actId="14100"/>
          <ac:spMkLst>
            <pc:docMk/>
            <pc:sldMk cId="3055147697" sldId="1173"/>
            <ac:spMk id="15" creationId="{675DDA46-0A00-FBD5-E4D5-1D0C718FB1AB}"/>
          </ac:spMkLst>
        </pc:spChg>
        <pc:spChg chg="add mod">
          <ac:chgData name="Govind, Manish" userId="S::c8980632@lowes.com::c0811ffd-760b-4f00-ad2d-b385ee4e36d1" providerId="AD" clId="Web-{81C89AF5-3FC0-21F2-BFB7-3336737C80F9}" dt="2025-05-15T12:30:57.941" v="2619" actId="20577"/>
          <ac:spMkLst>
            <pc:docMk/>
            <pc:sldMk cId="3055147697" sldId="1173"/>
            <ac:spMk id="16" creationId="{6EA05501-8A05-68F1-F0CB-B765F3C02568}"/>
          </ac:spMkLst>
        </pc:spChg>
        <pc:spChg chg="add mod">
          <ac:chgData name="Govind, Manish" userId="S::c8980632@lowes.com::c0811ffd-760b-4f00-ad2d-b385ee4e36d1" providerId="AD" clId="Web-{81C89AF5-3FC0-21F2-BFB7-3336737C80F9}" dt="2025-05-15T12:31:54.505" v="2631" actId="20577"/>
          <ac:spMkLst>
            <pc:docMk/>
            <pc:sldMk cId="3055147697" sldId="1173"/>
            <ac:spMk id="17" creationId="{D1CBDE0A-6076-F0DA-CC40-A80BE7C4AD51}"/>
          </ac:spMkLst>
        </pc:spChg>
        <pc:spChg chg="add mod">
          <ac:chgData name="Govind, Manish" userId="S::c8980632@lowes.com::c0811ffd-760b-4f00-ad2d-b385ee4e36d1" providerId="AD" clId="Web-{81C89AF5-3FC0-21F2-BFB7-3336737C80F9}" dt="2025-05-15T12:30:30.706" v="2613" actId="20577"/>
          <ac:spMkLst>
            <pc:docMk/>
            <pc:sldMk cId="3055147697" sldId="1173"/>
            <ac:spMk id="18" creationId="{FF9C3CDA-650A-3294-08CF-8DDAEA867D9B}"/>
          </ac:spMkLst>
        </pc:spChg>
        <pc:picChg chg="mod">
          <ac:chgData name="Govind, Manish" userId="S::c8980632@lowes.com::c0811ffd-760b-4f00-ad2d-b385ee4e36d1" providerId="AD" clId="Web-{81C89AF5-3FC0-21F2-BFB7-3336737C80F9}" dt="2025-05-15T12:31:11.488" v="2620"/>
          <ac:picMkLst>
            <pc:docMk/>
            <pc:sldMk cId="3055147697" sldId="1173"/>
            <ac:picMk id="2" creationId="{B211E710-D2BA-D0B7-CFCE-B349288E2B6D}"/>
          </ac:picMkLst>
        </pc:picChg>
        <pc:picChg chg="mod">
          <ac:chgData name="Govind, Manish" userId="S::c8980632@lowes.com::c0811ffd-760b-4f00-ad2d-b385ee4e36d1" providerId="AD" clId="Web-{81C89AF5-3FC0-21F2-BFB7-3336737C80F9}" dt="2025-05-15T02:41:19.595" v="153" actId="1076"/>
          <ac:picMkLst>
            <pc:docMk/>
            <pc:sldMk cId="3055147697" sldId="1173"/>
            <ac:picMk id="3" creationId="{08324A13-D52E-9EF4-B56F-9EF9381FB472}"/>
          </ac:picMkLst>
        </pc:picChg>
        <pc:picChg chg="mod">
          <ac:chgData name="Govind, Manish" userId="S::c8980632@lowes.com::c0811ffd-760b-4f00-ad2d-b385ee4e36d1" providerId="AD" clId="Web-{81C89AF5-3FC0-21F2-BFB7-3336737C80F9}" dt="2025-05-15T12:30:13.862" v="2605" actId="1076"/>
          <ac:picMkLst>
            <pc:docMk/>
            <pc:sldMk cId="3055147697" sldId="1173"/>
            <ac:picMk id="4" creationId="{1A1C8648-6ADC-C963-F088-83FEBC995D0A}"/>
          </ac:picMkLst>
        </pc:picChg>
        <pc:picChg chg="mod">
          <ac:chgData name="Govind, Manish" userId="S::c8980632@lowes.com::c0811ffd-760b-4f00-ad2d-b385ee4e36d1" providerId="AD" clId="Web-{81C89AF5-3FC0-21F2-BFB7-3336737C80F9}" dt="2025-05-15T12:29:39.251" v="2600" actId="1076"/>
          <ac:picMkLst>
            <pc:docMk/>
            <pc:sldMk cId="3055147697" sldId="1173"/>
            <ac:picMk id="6" creationId="{2CECD5D8-24FD-26F8-5CC8-66E0198D41BD}"/>
          </ac:picMkLst>
        </pc:picChg>
        <pc:picChg chg="mod">
          <ac:chgData name="Govind, Manish" userId="S::c8980632@lowes.com::c0811ffd-760b-4f00-ad2d-b385ee4e36d1" providerId="AD" clId="Web-{81C89AF5-3FC0-21F2-BFB7-3336737C80F9}" dt="2025-05-15T02:41:11.735" v="150" actId="1076"/>
          <ac:picMkLst>
            <pc:docMk/>
            <pc:sldMk cId="3055147697" sldId="1173"/>
            <ac:picMk id="9" creationId="{6515228A-BDAC-8C52-4A19-B7D28EAD11FE}"/>
          </ac:picMkLst>
        </pc:picChg>
      </pc:sldChg>
      <pc:sldChg chg="modSp del">
        <pc:chgData name="Govind, Manish" userId="S::c8980632@lowes.com::c0811ffd-760b-4f00-ad2d-b385ee4e36d1" providerId="AD" clId="Web-{81C89AF5-3FC0-21F2-BFB7-3336737C80F9}" dt="2025-05-15T05:46:16.753" v="2225"/>
        <pc:sldMkLst>
          <pc:docMk/>
          <pc:sldMk cId="2786638771" sldId="1175"/>
        </pc:sldMkLst>
        <pc:spChg chg="mod">
          <ac:chgData name="Govind, Manish" userId="S::c8980632@lowes.com::c0811ffd-760b-4f00-ad2d-b385ee4e36d1" providerId="AD" clId="Web-{81C89AF5-3FC0-21F2-BFB7-3336737C80F9}" dt="2025-05-15T02:35:39.251" v="11" actId="20577"/>
          <ac:spMkLst>
            <pc:docMk/>
            <pc:sldMk cId="2786638771" sldId="1175"/>
            <ac:spMk id="6" creationId="{22C4B19F-4744-4905-1402-1BE214E246D2}"/>
          </ac:spMkLst>
        </pc:spChg>
        <pc:spChg chg="mod">
          <ac:chgData name="Govind, Manish" userId="S::c8980632@lowes.com::c0811ffd-760b-4f00-ad2d-b385ee4e36d1" providerId="AD" clId="Web-{81C89AF5-3FC0-21F2-BFB7-3336737C80F9}" dt="2025-05-15T03:41:35.604" v="1817" actId="20577"/>
          <ac:spMkLst>
            <pc:docMk/>
            <pc:sldMk cId="2786638771" sldId="1175"/>
            <ac:spMk id="7" creationId="{92DFD24C-B2F5-DB0E-50E9-F1737B19765E}"/>
          </ac:spMkLst>
        </pc:spChg>
      </pc:sldChg>
      <pc:sldChg chg="addSp delSp modSp add replId">
        <pc:chgData name="Govind, Manish" userId="S::c8980632@lowes.com::c0811ffd-760b-4f00-ad2d-b385ee4e36d1" providerId="AD" clId="Web-{81C89AF5-3FC0-21F2-BFB7-3336737C80F9}" dt="2025-05-15T12:09:30.176" v="2496"/>
        <pc:sldMkLst>
          <pc:docMk/>
          <pc:sldMk cId="3024651535" sldId="1176"/>
        </pc:sldMkLst>
        <pc:spChg chg="del">
          <ac:chgData name="Govind, Manish" userId="S::c8980632@lowes.com::c0811ffd-760b-4f00-ad2d-b385ee4e36d1" providerId="AD" clId="Web-{81C89AF5-3FC0-21F2-BFB7-3336737C80F9}" dt="2025-05-15T02:54:03.020" v="705"/>
          <ac:spMkLst>
            <pc:docMk/>
            <pc:sldMk cId="3024651535" sldId="1176"/>
            <ac:spMk id="2" creationId="{469BC518-8C34-C927-F03E-0C3F0BCEE0AE}"/>
          </ac:spMkLst>
        </pc:spChg>
        <pc:spChg chg="add del mod">
          <ac:chgData name="Govind, Manish" userId="S::c8980632@lowes.com::c0811ffd-760b-4f00-ad2d-b385ee4e36d1" providerId="AD" clId="Web-{81C89AF5-3FC0-21F2-BFB7-3336737C80F9}" dt="2025-05-15T03:28:56.913" v="1768"/>
          <ac:spMkLst>
            <pc:docMk/>
            <pc:sldMk cId="3024651535" sldId="1176"/>
            <ac:spMk id="3" creationId="{9314977E-3004-CE4C-23F7-FEF5068EBC13}"/>
          </ac:spMkLst>
        </pc:spChg>
        <pc:spChg chg="del">
          <ac:chgData name="Govind, Manish" userId="S::c8980632@lowes.com::c0811ffd-760b-4f00-ad2d-b385ee4e36d1" providerId="AD" clId="Web-{81C89AF5-3FC0-21F2-BFB7-3336737C80F9}" dt="2025-05-15T02:54:03.020" v="704"/>
          <ac:spMkLst>
            <pc:docMk/>
            <pc:sldMk cId="3024651535" sldId="1176"/>
            <ac:spMk id="4" creationId="{0F6BFC00-85FA-EB12-ABE9-CBAC7E19442C}"/>
          </ac:spMkLst>
        </pc:spChg>
        <pc:spChg chg="mod">
          <ac:chgData name="Govind, Manish" userId="S::c8980632@lowes.com::c0811ffd-760b-4f00-ad2d-b385ee4e36d1" providerId="AD" clId="Web-{81C89AF5-3FC0-21F2-BFB7-3336737C80F9}" dt="2025-05-15T02:53:58.661" v="698" actId="20577"/>
          <ac:spMkLst>
            <pc:docMk/>
            <pc:sldMk cId="3024651535" sldId="1176"/>
            <ac:spMk id="7" creationId="{BFAFB342-E43B-D5CD-5F61-980747BEB2C5}"/>
          </ac:spMkLst>
        </pc:spChg>
        <pc:spChg chg="add del mod">
          <ac:chgData name="Govind, Manish" userId="S::c8980632@lowes.com::c0811ffd-760b-4f00-ad2d-b385ee4e36d1" providerId="AD" clId="Web-{81C89AF5-3FC0-21F2-BFB7-3336737C80F9}" dt="2025-05-15T12:09:30.176" v="2496"/>
          <ac:spMkLst>
            <pc:docMk/>
            <pc:sldMk cId="3024651535" sldId="1176"/>
            <ac:spMk id="8" creationId="{4262185C-B55E-A320-F4EA-15A65BC34DE1}"/>
          </ac:spMkLst>
        </pc:spChg>
        <pc:spChg chg="del">
          <ac:chgData name="Govind, Manish" userId="S::c8980632@lowes.com::c0811ffd-760b-4f00-ad2d-b385ee4e36d1" providerId="AD" clId="Web-{81C89AF5-3FC0-21F2-BFB7-3336737C80F9}" dt="2025-05-15T02:54:03.020" v="701"/>
          <ac:spMkLst>
            <pc:docMk/>
            <pc:sldMk cId="3024651535" sldId="1176"/>
            <ac:spMk id="14" creationId="{E2933FE0-099A-795C-228B-AAD5E981A67E}"/>
          </ac:spMkLst>
        </pc:spChg>
        <pc:spChg chg="del">
          <ac:chgData name="Govind, Manish" userId="S::c8980632@lowes.com::c0811ffd-760b-4f00-ad2d-b385ee4e36d1" providerId="AD" clId="Web-{81C89AF5-3FC0-21F2-BFB7-3336737C80F9}" dt="2025-05-15T02:54:03.020" v="699"/>
          <ac:spMkLst>
            <pc:docMk/>
            <pc:sldMk cId="3024651535" sldId="1176"/>
            <ac:spMk id="17" creationId="{F3F7261C-CE83-727F-24B5-15AA5FCBC26F}"/>
          </ac:spMkLst>
        </pc:spChg>
        <pc:graphicFrameChg chg="add mod">
          <ac:chgData name="Govind, Manish" userId="S::c8980632@lowes.com::c0811ffd-760b-4f00-ad2d-b385ee4e36d1" providerId="AD" clId="Web-{81C89AF5-3FC0-21F2-BFB7-3336737C80F9}" dt="2025-05-15T12:09:19.114" v="2490" actId="1076"/>
          <ac:graphicFrameMkLst>
            <pc:docMk/>
            <pc:sldMk cId="3024651535" sldId="1176"/>
            <ac:graphicFrameMk id="2" creationId="{5253D7EE-77DA-0C9E-F286-0689569DD6B8}"/>
          </ac:graphicFrameMkLst>
        </pc:graphicFrameChg>
        <pc:cxnChg chg="del">
          <ac:chgData name="Govind, Manish" userId="S::c8980632@lowes.com::c0811ffd-760b-4f00-ad2d-b385ee4e36d1" providerId="AD" clId="Web-{81C89AF5-3FC0-21F2-BFB7-3336737C80F9}" dt="2025-05-15T02:54:03.020" v="703"/>
          <ac:cxnSpMkLst>
            <pc:docMk/>
            <pc:sldMk cId="3024651535" sldId="1176"/>
            <ac:cxnSpMk id="5" creationId="{9BDE670A-7905-9946-C56C-D4EA748F93FB}"/>
          </ac:cxnSpMkLst>
        </pc:cxnChg>
        <pc:cxnChg chg="del">
          <ac:chgData name="Govind, Manish" userId="S::c8980632@lowes.com::c0811ffd-760b-4f00-ad2d-b385ee4e36d1" providerId="AD" clId="Web-{81C89AF5-3FC0-21F2-BFB7-3336737C80F9}" dt="2025-05-15T02:54:03.020" v="702"/>
          <ac:cxnSpMkLst>
            <pc:docMk/>
            <pc:sldMk cId="3024651535" sldId="1176"/>
            <ac:cxnSpMk id="6" creationId="{74E4C1AB-6A11-537C-C51C-998F8227F506}"/>
          </ac:cxnSpMkLst>
        </pc:cxnChg>
        <pc:cxnChg chg="del">
          <ac:chgData name="Govind, Manish" userId="S::c8980632@lowes.com::c0811ffd-760b-4f00-ad2d-b385ee4e36d1" providerId="AD" clId="Web-{81C89AF5-3FC0-21F2-BFB7-3336737C80F9}" dt="2025-05-15T02:54:03.020" v="700"/>
          <ac:cxnSpMkLst>
            <pc:docMk/>
            <pc:sldMk cId="3024651535" sldId="1176"/>
            <ac:cxnSpMk id="16" creationId="{6517E6FF-6B23-EF18-AA50-8AE04F28A4B9}"/>
          </ac:cxnSpMkLst>
        </pc:cxnChg>
      </pc:sldChg>
      <pc:sldChg chg="addSp delSp modSp add replId addAnim modNotes">
        <pc:chgData name="Govind, Manish" userId="S::c8980632@lowes.com::c0811ffd-760b-4f00-ad2d-b385ee4e36d1" providerId="AD" clId="Web-{81C89AF5-3FC0-21F2-BFB7-3336737C80F9}" dt="2025-05-15T12:37:34.684" v="2772"/>
        <pc:sldMkLst>
          <pc:docMk/>
          <pc:sldMk cId="337556332" sldId="1177"/>
        </pc:sldMkLst>
        <pc:spChg chg="add mod">
          <ac:chgData name="Govind, Manish" userId="S::c8980632@lowes.com::c0811ffd-760b-4f00-ad2d-b385ee4e36d1" providerId="AD" clId="Web-{81C89AF5-3FC0-21F2-BFB7-3336737C80F9}" dt="2025-05-15T11:38:37.532" v="2331" actId="20577"/>
          <ac:spMkLst>
            <pc:docMk/>
            <pc:sldMk cId="337556332" sldId="1177"/>
            <ac:spMk id="2" creationId="{E04F30F3-F057-1CEB-7E2E-56BBC50B4A1B}"/>
          </ac:spMkLst>
        </pc:spChg>
        <pc:spChg chg="add del mod">
          <ac:chgData name="Govind, Manish" userId="S::c8980632@lowes.com::c0811ffd-760b-4f00-ad2d-b385ee4e36d1" providerId="AD" clId="Web-{81C89AF5-3FC0-21F2-BFB7-3336737C80F9}" dt="2025-05-15T11:58:20.239" v="2338"/>
          <ac:spMkLst>
            <pc:docMk/>
            <pc:sldMk cId="337556332" sldId="1177"/>
            <ac:spMk id="3" creationId="{2CC7A25E-F11E-7962-2836-A383D64DBC36}"/>
          </ac:spMkLst>
        </pc:spChg>
        <pc:spChg chg="del mod">
          <ac:chgData name="Govind, Manish" userId="S::c8980632@lowes.com::c0811ffd-760b-4f00-ad2d-b385ee4e36d1" providerId="AD" clId="Web-{81C89AF5-3FC0-21F2-BFB7-3336737C80F9}" dt="2025-05-15T04:18:33.205" v="2058"/>
          <ac:spMkLst>
            <pc:docMk/>
            <pc:sldMk cId="337556332" sldId="1177"/>
            <ac:spMk id="3" creationId="{E50357E9-FB80-C10E-DD1A-EF5124CDB378}"/>
          </ac:spMkLst>
        </pc:spChg>
        <pc:spChg chg="add del">
          <ac:chgData name="Govind, Manish" userId="S::c8980632@lowes.com::c0811ffd-760b-4f00-ad2d-b385ee4e36d1" providerId="AD" clId="Web-{81C89AF5-3FC0-21F2-BFB7-3336737C80F9}" dt="2025-05-15T12:01:31.728" v="2348"/>
          <ac:spMkLst>
            <pc:docMk/>
            <pc:sldMk cId="337556332" sldId="1177"/>
            <ac:spMk id="6" creationId="{BE5765F4-855A-1992-49CE-16FA5F33BDB4}"/>
          </ac:spMkLst>
        </pc:spChg>
        <pc:spChg chg="del mod">
          <ac:chgData name="Govind, Manish" userId="S::c8980632@lowes.com::c0811ffd-760b-4f00-ad2d-b385ee4e36d1" providerId="AD" clId="Web-{81C89AF5-3FC0-21F2-BFB7-3336737C80F9}" dt="2025-05-15T02:53:44.879" v="685"/>
          <ac:spMkLst>
            <pc:docMk/>
            <pc:sldMk cId="337556332" sldId="1177"/>
            <ac:spMk id="6" creationId="{D9705938-FAE9-2EE7-AEEE-E352DDFECBDB}"/>
          </ac:spMkLst>
        </pc:spChg>
        <pc:spChg chg="mod">
          <ac:chgData name="Govind, Manish" userId="S::c8980632@lowes.com::c0811ffd-760b-4f00-ad2d-b385ee4e36d1" providerId="AD" clId="Web-{81C89AF5-3FC0-21F2-BFB7-3336737C80F9}" dt="2025-05-15T11:27:48.372" v="2270" actId="20577"/>
          <ac:spMkLst>
            <pc:docMk/>
            <pc:sldMk cId="337556332" sldId="1177"/>
            <ac:spMk id="7" creationId="{26B2DA14-EFA9-0C1B-E1B9-A056D9A5775A}"/>
          </ac:spMkLst>
        </pc:spChg>
        <pc:spChg chg="add mod">
          <ac:chgData name="Govind, Manish" userId="S::c8980632@lowes.com::c0811ffd-760b-4f00-ad2d-b385ee4e36d1" providerId="AD" clId="Web-{81C89AF5-3FC0-21F2-BFB7-3336737C80F9}" dt="2025-05-15T12:37:18.528" v="2771" actId="14100"/>
          <ac:spMkLst>
            <pc:docMk/>
            <pc:sldMk cId="337556332" sldId="1177"/>
            <ac:spMk id="9" creationId="{AC84EE24-42F2-0552-6E0D-F1CD2DC7D60E}"/>
          </ac:spMkLst>
        </pc:spChg>
        <pc:graphicFrameChg chg="del mod modGraphic">
          <ac:chgData name="Govind, Manish" userId="S::c8980632@lowes.com::c0811ffd-760b-4f00-ad2d-b385ee4e36d1" providerId="AD" clId="Web-{81C89AF5-3FC0-21F2-BFB7-3336737C80F9}" dt="2025-05-15T02:51:52.593" v="682"/>
          <ac:graphicFrameMkLst>
            <pc:docMk/>
            <pc:sldMk cId="337556332" sldId="1177"/>
            <ac:graphicFrameMk id="4" creationId="{94CDD372-389B-CA89-3D98-35A4521B4BF2}"/>
          </ac:graphicFrameMkLst>
        </pc:graphicFrameChg>
        <pc:graphicFrameChg chg="del">
          <ac:chgData name="Govind, Manish" userId="S::c8980632@lowes.com::c0811ffd-760b-4f00-ad2d-b385ee4e36d1" providerId="AD" clId="Web-{81C89AF5-3FC0-21F2-BFB7-3336737C80F9}" dt="2025-05-15T02:49:49.243" v="587"/>
          <ac:graphicFrameMkLst>
            <pc:docMk/>
            <pc:sldMk cId="337556332" sldId="1177"/>
            <ac:graphicFrameMk id="5" creationId="{C9F6C646-2719-6A04-AFAA-ABE47900A2EB}"/>
          </ac:graphicFrameMkLst>
        </pc:graphicFrameChg>
        <pc:graphicFrameChg chg="add mod modGraphic">
          <ac:chgData name="Govind, Manish" userId="S::c8980632@lowes.com::c0811ffd-760b-4f00-ad2d-b385ee4e36d1" providerId="AD" clId="Web-{81C89AF5-3FC0-21F2-BFB7-3336737C80F9}" dt="2025-05-15T11:59:22.084" v="2345"/>
          <ac:graphicFrameMkLst>
            <pc:docMk/>
            <pc:sldMk cId="337556332" sldId="1177"/>
            <ac:graphicFrameMk id="5" creationId="{DCC15858-7BBC-7D7F-9C7C-8CB77E6B0478}"/>
          </ac:graphicFrameMkLst>
        </pc:graphicFrameChg>
        <pc:picChg chg="add mod">
          <ac:chgData name="Govind, Manish" userId="S::c8980632@lowes.com::c0811ffd-760b-4f00-ad2d-b385ee4e36d1" providerId="AD" clId="Web-{81C89AF5-3FC0-21F2-BFB7-3336737C80F9}" dt="2025-05-15T12:12:51.994" v="2534" actId="14100"/>
          <ac:picMkLst>
            <pc:docMk/>
            <pc:sldMk cId="337556332" sldId="1177"/>
            <ac:picMk id="8" creationId="{40080432-48E3-807C-D3D9-6FAFFAB47BBA}"/>
          </ac:picMkLst>
        </pc:picChg>
        <pc:picChg chg="add mod">
          <ac:chgData name="Govind, Manish" userId="S::c8980632@lowes.com::c0811ffd-760b-4f00-ad2d-b385ee4e36d1" providerId="AD" clId="Web-{81C89AF5-3FC0-21F2-BFB7-3336737C80F9}" dt="2025-05-15T12:36:55.871" v="2770" actId="1076"/>
          <ac:picMkLst>
            <pc:docMk/>
            <pc:sldMk cId="337556332" sldId="1177"/>
            <ac:picMk id="11" creationId="{7F4CD2FF-B80A-4E22-393D-2098621A28A2}"/>
          </ac:picMkLst>
        </pc:picChg>
        <pc:cxnChg chg="add del mod">
          <ac:chgData name="Govind, Manish" userId="S::c8980632@lowes.com::c0811ffd-760b-4f00-ad2d-b385ee4e36d1" providerId="AD" clId="Web-{81C89AF5-3FC0-21F2-BFB7-3336737C80F9}" dt="2025-05-15T12:35:59.229" v="2765"/>
          <ac:cxnSpMkLst>
            <pc:docMk/>
            <pc:sldMk cId="337556332" sldId="1177"/>
            <ac:cxnSpMk id="10" creationId="{12EAFABA-4A98-DEF6-1F3F-EBE996DC0261}"/>
          </ac:cxnSpMkLst>
        </pc:cxnChg>
      </pc:sldChg>
      <pc:sldChg chg="addSp modSp add replId">
        <pc:chgData name="Govind, Manish" userId="S::c8980632@lowes.com::c0811ffd-760b-4f00-ad2d-b385ee4e36d1" providerId="AD" clId="Web-{81C89AF5-3FC0-21F2-BFB7-3336737C80F9}" dt="2025-05-15T03:20:58.032" v="1675" actId="14100"/>
        <pc:sldMkLst>
          <pc:docMk/>
          <pc:sldMk cId="203071997" sldId="1178"/>
        </pc:sldMkLst>
        <pc:spChg chg="add mod">
          <ac:chgData name="Govind, Manish" userId="S::c8980632@lowes.com::c0811ffd-760b-4f00-ad2d-b385ee4e36d1" providerId="AD" clId="Web-{81C89AF5-3FC0-21F2-BFB7-3336737C80F9}" dt="2025-05-15T03:18:59.432" v="1657" actId="20577"/>
          <ac:spMkLst>
            <pc:docMk/>
            <pc:sldMk cId="203071997" sldId="1178"/>
            <ac:spMk id="6" creationId="{34D71665-DFBC-1E97-44C0-3D5E99898131}"/>
          </ac:spMkLst>
        </pc:spChg>
        <pc:spChg chg="mod">
          <ac:chgData name="Govind, Manish" userId="S::c8980632@lowes.com::c0811ffd-760b-4f00-ad2d-b385ee4e36d1" providerId="AD" clId="Web-{81C89AF5-3FC0-21F2-BFB7-3336737C80F9}" dt="2025-05-15T03:09:28.266" v="1544" actId="20577"/>
          <ac:spMkLst>
            <pc:docMk/>
            <pc:sldMk cId="203071997" sldId="1178"/>
            <ac:spMk id="7" creationId="{32133901-6B9B-233E-DF86-E4C8BBDA5842}"/>
          </ac:spMkLst>
        </pc:spChg>
        <pc:spChg chg="add mod">
          <ac:chgData name="Govind, Manish" userId="S::c8980632@lowes.com::c0811ffd-760b-4f00-ad2d-b385ee4e36d1" providerId="AD" clId="Web-{81C89AF5-3FC0-21F2-BFB7-3336737C80F9}" dt="2025-05-15T03:16:54.739" v="1635" actId="20577"/>
          <ac:spMkLst>
            <pc:docMk/>
            <pc:sldMk cId="203071997" sldId="1178"/>
            <ac:spMk id="8" creationId="{84BC34CC-F3DF-4BAF-0DD7-6FAB4E6FA340}"/>
          </ac:spMkLst>
        </pc:spChg>
        <pc:spChg chg="add mod">
          <ac:chgData name="Govind, Manish" userId="S::c8980632@lowes.com::c0811ffd-760b-4f00-ad2d-b385ee4e36d1" providerId="AD" clId="Web-{81C89AF5-3FC0-21F2-BFB7-3336737C80F9}" dt="2025-05-15T03:20:12.170" v="1665" actId="1076"/>
          <ac:spMkLst>
            <pc:docMk/>
            <pc:sldMk cId="203071997" sldId="1178"/>
            <ac:spMk id="9" creationId="{6FF53A57-E7FB-E732-6B32-2E6441F05833}"/>
          </ac:spMkLst>
        </pc:spChg>
        <pc:spChg chg="add mod">
          <ac:chgData name="Govind, Manish" userId="S::c8980632@lowes.com::c0811ffd-760b-4f00-ad2d-b385ee4e36d1" providerId="AD" clId="Web-{81C89AF5-3FC0-21F2-BFB7-3336737C80F9}" dt="2025-05-15T03:20:46.031" v="1671" actId="14100"/>
          <ac:spMkLst>
            <pc:docMk/>
            <pc:sldMk cId="203071997" sldId="1178"/>
            <ac:spMk id="12" creationId="{3E656C6D-67DD-E73C-716D-B15C383EBF4D}"/>
          </ac:spMkLst>
        </pc:spChg>
        <pc:spChg chg="add mod">
          <ac:chgData name="Govind, Manish" userId="S::c8980632@lowes.com::c0811ffd-760b-4f00-ad2d-b385ee4e36d1" providerId="AD" clId="Web-{81C89AF5-3FC0-21F2-BFB7-3336737C80F9}" dt="2025-05-15T03:20:58.032" v="1675" actId="14100"/>
          <ac:spMkLst>
            <pc:docMk/>
            <pc:sldMk cId="203071997" sldId="1178"/>
            <ac:spMk id="13" creationId="{02953794-29B3-E011-2FF7-5E9A37E53883}"/>
          </ac:spMkLst>
        </pc:spChg>
        <pc:picChg chg="mod">
          <ac:chgData name="Govind, Manish" userId="S::c8980632@lowes.com::c0811ffd-760b-4f00-ad2d-b385ee4e36d1" providerId="AD" clId="Web-{81C89AF5-3FC0-21F2-BFB7-3336737C80F9}" dt="2025-05-15T03:14:13.966" v="1555" actId="1076"/>
          <ac:picMkLst>
            <pc:docMk/>
            <pc:sldMk cId="203071997" sldId="1178"/>
            <ac:picMk id="2" creationId="{412EFE3A-FF28-6F39-A083-599FFE87C5D4}"/>
          </ac:picMkLst>
        </pc:picChg>
        <pc:picChg chg="mod">
          <ac:chgData name="Govind, Manish" userId="S::c8980632@lowes.com::c0811ffd-760b-4f00-ad2d-b385ee4e36d1" providerId="AD" clId="Web-{81C89AF5-3FC0-21F2-BFB7-3336737C80F9}" dt="2025-05-15T03:18:38.353" v="1639" actId="14100"/>
          <ac:picMkLst>
            <pc:docMk/>
            <pc:sldMk cId="203071997" sldId="1178"/>
            <ac:picMk id="3" creationId="{6E9EEB1E-2A25-7E5A-83A1-7B135A48138B}"/>
          </ac:picMkLst>
        </pc:picChg>
        <pc:picChg chg="mod">
          <ac:chgData name="Govind, Manish" userId="S::c8980632@lowes.com::c0811ffd-760b-4f00-ad2d-b385ee4e36d1" providerId="AD" clId="Web-{81C89AF5-3FC0-21F2-BFB7-3336737C80F9}" dt="2025-05-15T03:14:39.967" v="1559"/>
          <ac:picMkLst>
            <pc:docMk/>
            <pc:sldMk cId="203071997" sldId="1178"/>
            <ac:picMk id="4" creationId="{2724AF14-A0F7-8026-09D5-8F11FD3EE824}"/>
          </ac:picMkLst>
        </pc:picChg>
        <pc:picChg chg="add mod">
          <ac:chgData name="Govind, Manish" userId="S::c8980632@lowes.com::c0811ffd-760b-4f00-ad2d-b385ee4e36d1" providerId="AD" clId="Web-{81C89AF5-3FC0-21F2-BFB7-3336737C80F9}" dt="2025-05-15T03:17:01.818" v="1636"/>
          <ac:picMkLst>
            <pc:docMk/>
            <pc:sldMk cId="203071997" sldId="1178"/>
            <ac:picMk id="5" creationId="{65245361-7A7B-5F32-D428-01C1B14089DA}"/>
          </ac:picMkLst>
        </pc:picChg>
        <pc:picChg chg="mod">
          <ac:chgData name="Govind, Manish" userId="S::c8980632@lowes.com::c0811ffd-760b-4f00-ad2d-b385ee4e36d1" providerId="AD" clId="Web-{81C89AF5-3FC0-21F2-BFB7-3336737C80F9}" dt="2025-05-15T03:14:28.154" v="1557" actId="1076"/>
          <ac:picMkLst>
            <pc:docMk/>
            <pc:sldMk cId="203071997" sldId="1178"/>
            <ac:picMk id="10" creationId="{30351EDD-D969-3173-5500-864E9DF07CB3}"/>
          </ac:picMkLst>
        </pc:picChg>
        <pc:picChg chg="mod">
          <ac:chgData name="Govind, Manish" userId="S::c8980632@lowes.com::c0811ffd-760b-4f00-ad2d-b385ee4e36d1" providerId="AD" clId="Web-{81C89AF5-3FC0-21F2-BFB7-3336737C80F9}" dt="2025-05-15T03:13:06.791" v="1546"/>
          <ac:picMkLst>
            <pc:docMk/>
            <pc:sldMk cId="203071997" sldId="1178"/>
            <ac:picMk id="11" creationId="{0ED55A2D-BF42-7B6A-8A0F-83460154C241}"/>
          </ac:picMkLst>
        </pc:picChg>
      </pc:sldChg>
      <pc:sldChg chg="add del replId">
        <pc:chgData name="Govind, Manish" userId="S::c8980632@lowes.com::c0811ffd-760b-4f00-ad2d-b385ee4e36d1" providerId="AD" clId="Web-{81C89AF5-3FC0-21F2-BFB7-3336737C80F9}" dt="2025-05-15T02:50:44.996" v="597"/>
        <pc:sldMkLst>
          <pc:docMk/>
          <pc:sldMk cId="3975333445" sldId="1178"/>
        </pc:sldMkLst>
      </pc:sldChg>
      <pc:sldChg chg="addSp delSp modSp">
        <pc:chgData name="Govind, Manish" userId="S::c8980632@lowes.com::c0811ffd-760b-4f00-ad2d-b385ee4e36d1" providerId="AD" clId="Web-{81C89AF5-3FC0-21F2-BFB7-3336737C80F9}" dt="2025-05-15T04:19:46.146" v="2109" actId="20577"/>
        <pc:sldMkLst>
          <pc:docMk/>
          <pc:sldMk cId="2567460219" sldId="1179"/>
        </pc:sldMkLst>
        <pc:spChg chg="del mod">
          <ac:chgData name="Govind, Manish" userId="S::c8980632@lowes.com::c0811ffd-760b-4f00-ad2d-b385ee4e36d1" providerId="AD" clId="Web-{81C89AF5-3FC0-21F2-BFB7-3336737C80F9}" dt="2025-05-15T03:41:32.275" v="1815"/>
          <ac:spMkLst>
            <pc:docMk/>
            <pc:sldMk cId="2567460219" sldId="1179"/>
            <ac:spMk id="6" creationId="{604FF7A5-8678-9251-ED0F-C40E17E24DD8}"/>
          </ac:spMkLst>
        </pc:spChg>
        <pc:spChg chg="mod">
          <ac:chgData name="Govind, Manish" userId="S::c8980632@lowes.com::c0811ffd-760b-4f00-ad2d-b385ee4e36d1" providerId="AD" clId="Web-{81C89AF5-3FC0-21F2-BFB7-3336737C80F9}" dt="2025-05-15T03:41:39.916" v="1819" actId="20577"/>
          <ac:spMkLst>
            <pc:docMk/>
            <pc:sldMk cId="2567460219" sldId="1179"/>
            <ac:spMk id="7" creationId="{A97513F2-CA0C-1A8B-8E0D-1E582526D89B}"/>
          </ac:spMkLst>
        </pc:spChg>
        <pc:spChg chg="add mod">
          <ac:chgData name="Govind, Manish" userId="S::c8980632@lowes.com::c0811ffd-760b-4f00-ad2d-b385ee4e36d1" providerId="AD" clId="Web-{81C89AF5-3FC0-21F2-BFB7-3336737C80F9}" dt="2025-05-15T04:19:46.146" v="2109" actId="20577"/>
          <ac:spMkLst>
            <pc:docMk/>
            <pc:sldMk cId="2567460219" sldId="1179"/>
            <ac:spMk id="9" creationId="{29CA76BD-1EA9-E612-F092-2065DAD397C4}"/>
          </ac:spMkLst>
        </pc:spChg>
      </pc:sldChg>
      <pc:sldChg chg="modSp add replId modNotes">
        <pc:chgData name="Govind, Manish" userId="S::c8980632@lowes.com::c0811ffd-760b-4f00-ad2d-b385ee4e36d1" providerId="AD" clId="Web-{81C89AF5-3FC0-21F2-BFB7-3336737C80F9}" dt="2025-05-15T12:37:42.325" v="2773"/>
        <pc:sldMkLst>
          <pc:docMk/>
          <pc:sldMk cId="843101728" sldId="1180"/>
        </pc:sldMkLst>
        <pc:spChg chg="mod">
          <ac:chgData name="Govind, Manish" userId="S::c8980632@lowes.com::c0811ffd-760b-4f00-ad2d-b385ee4e36d1" providerId="AD" clId="Web-{81C89AF5-3FC0-21F2-BFB7-3336737C80F9}" dt="2025-05-15T11:57:25.988" v="2334" actId="20577"/>
          <ac:spMkLst>
            <pc:docMk/>
            <pc:sldMk cId="843101728" sldId="1180"/>
            <ac:spMk id="3" creationId="{5A32DF84-E62D-E8A9-A331-82E33B51E5EA}"/>
          </ac:spMkLst>
        </pc:spChg>
        <pc:spChg chg="mod">
          <ac:chgData name="Govind, Manish" userId="S::c8980632@lowes.com::c0811ffd-760b-4f00-ad2d-b385ee4e36d1" providerId="AD" clId="Web-{81C89AF5-3FC0-21F2-BFB7-3336737C80F9}" dt="2025-05-15T04:17:49.797" v="2055" actId="20577"/>
          <ac:spMkLst>
            <pc:docMk/>
            <pc:sldMk cId="843101728" sldId="1180"/>
            <ac:spMk id="7" creationId="{0FD1192B-1759-EA08-0B26-1D58D0EE8EC3}"/>
          </ac:spMkLst>
        </pc:spChg>
      </pc:sldChg>
      <pc:sldChg chg="addSp modSp add replId">
        <pc:chgData name="Govind, Manish" userId="S::c8980632@lowes.com::c0811ffd-760b-4f00-ad2d-b385ee4e36d1" providerId="AD" clId="Web-{81C89AF5-3FC0-21F2-BFB7-3336737C80F9}" dt="2025-05-15T05:01:57.919" v="2224" actId="1076"/>
        <pc:sldMkLst>
          <pc:docMk/>
          <pc:sldMk cId="629427701" sldId="1181"/>
        </pc:sldMkLst>
        <pc:spChg chg="add mod">
          <ac:chgData name="Govind, Manish" userId="S::c8980632@lowes.com::c0811ffd-760b-4f00-ad2d-b385ee4e36d1" providerId="AD" clId="Web-{81C89AF5-3FC0-21F2-BFB7-3336737C80F9}" dt="2025-05-15T05:01:57.919" v="2224" actId="1076"/>
          <ac:spMkLst>
            <pc:docMk/>
            <pc:sldMk cId="629427701" sldId="1181"/>
            <ac:spMk id="6" creationId="{4073E65E-074B-8B2A-5EA0-A0AD6AADBC9C}"/>
          </ac:spMkLst>
        </pc:spChg>
        <pc:spChg chg="mod">
          <ac:chgData name="Govind, Manish" userId="S::c8980632@lowes.com::c0811ffd-760b-4f00-ad2d-b385ee4e36d1" providerId="AD" clId="Web-{81C89AF5-3FC0-21F2-BFB7-3336737C80F9}" dt="2025-05-15T04:55:10.343" v="2130" actId="20577"/>
          <ac:spMkLst>
            <pc:docMk/>
            <pc:sldMk cId="629427701" sldId="1181"/>
            <ac:spMk id="7" creationId="{1F48431A-672C-5CE2-160B-DB2CFA4A5E6D}"/>
          </ac:spMkLst>
        </pc:spChg>
        <pc:picChg chg="mod">
          <ac:chgData name="Govind, Manish" userId="S::c8980632@lowes.com::c0811ffd-760b-4f00-ad2d-b385ee4e36d1" providerId="AD" clId="Web-{81C89AF5-3FC0-21F2-BFB7-3336737C80F9}" dt="2025-05-15T05:00:08.458" v="2164" actId="1076"/>
          <ac:picMkLst>
            <pc:docMk/>
            <pc:sldMk cId="629427701" sldId="1181"/>
            <ac:picMk id="2" creationId="{A5524E92-1E6D-939D-30C5-C194EC7EE1B7}"/>
          </ac:picMkLst>
        </pc:picChg>
        <pc:picChg chg="mod">
          <ac:chgData name="Govind, Manish" userId="S::c8980632@lowes.com::c0811ffd-760b-4f00-ad2d-b385ee4e36d1" providerId="AD" clId="Web-{81C89AF5-3FC0-21F2-BFB7-3336737C80F9}" dt="2025-05-15T04:55:54.190" v="2137" actId="14100"/>
          <ac:picMkLst>
            <pc:docMk/>
            <pc:sldMk cId="629427701" sldId="1181"/>
            <ac:picMk id="3" creationId="{E72C1BAB-1F9C-6437-0850-4E50044AAB07}"/>
          </ac:picMkLst>
        </pc:picChg>
        <pc:picChg chg="mod">
          <ac:chgData name="Govind, Manish" userId="S::c8980632@lowes.com::c0811ffd-760b-4f00-ad2d-b385ee4e36d1" providerId="AD" clId="Web-{81C89AF5-3FC0-21F2-BFB7-3336737C80F9}" dt="2025-05-15T05:00:13.599" v="2166" actId="14100"/>
          <ac:picMkLst>
            <pc:docMk/>
            <pc:sldMk cId="629427701" sldId="1181"/>
            <ac:picMk id="4" creationId="{97AD4A03-9758-7EB7-EF0F-51048BC07F23}"/>
          </ac:picMkLst>
        </pc:picChg>
        <pc:picChg chg="add mod">
          <ac:chgData name="Govind, Manish" userId="S::c8980632@lowes.com::c0811ffd-760b-4f00-ad2d-b385ee4e36d1" providerId="AD" clId="Web-{81C89AF5-3FC0-21F2-BFB7-3336737C80F9}" dt="2025-05-15T05:00:21.428" v="2169" actId="14100"/>
          <ac:picMkLst>
            <pc:docMk/>
            <pc:sldMk cId="629427701" sldId="1181"/>
            <ac:picMk id="5" creationId="{88174A9A-DBE0-709B-4191-CD2149EBBB13}"/>
          </ac:picMkLst>
        </pc:picChg>
        <pc:picChg chg="mod">
          <ac:chgData name="Govind, Manish" userId="S::c8980632@lowes.com::c0811ffd-760b-4f00-ad2d-b385ee4e36d1" providerId="AD" clId="Web-{81C89AF5-3FC0-21F2-BFB7-3336737C80F9}" dt="2025-05-15T04:55:37.361" v="2133" actId="1076"/>
          <ac:picMkLst>
            <pc:docMk/>
            <pc:sldMk cId="629427701" sldId="1181"/>
            <ac:picMk id="10" creationId="{C5CB58D8-6958-0222-91D5-6452E566BEC3}"/>
          </ac:picMkLst>
        </pc:picChg>
        <pc:picChg chg="mod">
          <ac:chgData name="Govind, Manish" userId="S::c8980632@lowes.com::c0811ffd-760b-4f00-ad2d-b385ee4e36d1" providerId="AD" clId="Web-{81C89AF5-3FC0-21F2-BFB7-3336737C80F9}" dt="2025-05-15T04:55:24.126" v="2131"/>
          <ac:picMkLst>
            <pc:docMk/>
            <pc:sldMk cId="629427701" sldId="1181"/>
            <ac:picMk id="11" creationId="{4EDF9270-DF0C-706C-1A03-C3B220164FB2}"/>
          </ac:picMkLst>
        </pc:picChg>
      </pc:sldChg>
      <pc:sldChg chg="addSp delSp modSp add replId">
        <pc:chgData name="Govind, Manish" userId="S::c8980632@lowes.com::c0811ffd-760b-4f00-ad2d-b385ee4e36d1" providerId="AD" clId="Web-{81C89AF5-3FC0-21F2-BFB7-3336737C80F9}" dt="2025-05-15T12:08:28.409" v="2485" actId="1076"/>
        <pc:sldMkLst>
          <pc:docMk/>
          <pc:sldMk cId="1570125342" sldId="1182"/>
        </pc:sldMkLst>
        <pc:spChg chg="del">
          <ac:chgData name="Govind, Manish" userId="S::c8980632@lowes.com::c0811ffd-760b-4f00-ad2d-b385ee4e36d1" providerId="AD" clId="Web-{81C89AF5-3FC0-21F2-BFB7-3336737C80F9}" dt="2025-05-15T12:06:14.937" v="2468"/>
          <ac:spMkLst>
            <pc:docMk/>
            <pc:sldMk cId="1570125342" sldId="1182"/>
            <ac:spMk id="3" creationId="{BB1EB5EF-4EE0-5CC8-1884-4567DEAB8B45}"/>
          </ac:spMkLst>
        </pc:spChg>
        <pc:spChg chg="del">
          <ac:chgData name="Govind, Manish" userId="S::c8980632@lowes.com::c0811ffd-760b-4f00-ad2d-b385ee4e36d1" providerId="AD" clId="Web-{81C89AF5-3FC0-21F2-BFB7-3336737C80F9}" dt="2025-05-15T12:06:13.422" v="2467"/>
          <ac:spMkLst>
            <pc:docMk/>
            <pc:sldMk cId="1570125342" sldId="1182"/>
            <ac:spMk id="6" creationId="{70889D18-8A71-02EA-AF61-EA4CB5841B01}"/>
          </ac:spMkLst>
        </pc:spChg>
        <pc:spChg chg="mod">
          <ac:chgData name="Govind, Manish" userId="S::c8980632@lowes.com::c0811ffd-760b-4f00-ad2d-b385ee4e36d1" providerId="AD" clId="Web-{81C89AF5-3FC0-21F2-BFB7-3336737C80F9}" dt="2025-05-15T12:06:00.734" v="2465" actId="20577"/>
          <ac:spMkLst>
            <pc:docMk/>
            <pc:sldMk cId="1570125342" sldId="1182"/>
            <ac:spMk id="7" creationId="{551CDB57-D520-3865-733A-CD5F11A53DD1}"/>
          </ac:spMkLst>
        </pc:spChg>
        <pc:spChg chg="del mod">
          <ac:chgData name="Govind, Manish" userId="S::c8980632@lowes.com::c0811ffd-760b-4f00-ad2d-b385ee4e36d1" providerId="AD" clId="Web-{81C89AF5-3FC0-21F2-BFB7-3336737C80F9}" dt="2025-05-15T12:02:41.511" v="2393"/>
          <ac:spMkLst>
            <pc:docMk/>
            <pc:sldMk cId="1570125342" sldId="1182"/>
            <ac:spMk id="8" creationId="{E5DAD9FA-B799-D513-8B80-CC1C09A66EED}"/>
          </ac:spMkLst>
        </pc:spChg>
        <pc:spChg chg="del">
          <ac:chgData name="Govind, Manish" userId="S::c8980632@lowes.com::c0811ffd-760b-4f00-ad2d-b385ee4e36d1" providerId="AD" clId="Web-{81C89AF5-3FC0-21F2-BFB7-3336737C80F9}" dt="2025-05-15T12:02:32.464" v="2391"/>
          <ac:spMkLst>
            <pc:docMk/>
            <pc:sldMk cId="1570125342" sldId="1182"/>
            <ac:spMk id="9" creationId="{5D7E2D8E-7E6B-2D17-78F0-F849AC308452}"/>
          </ac:spMkLst>
        </pc:spChg>
        <pc:spChg chg="add mod">
          <ac:chgData name="Govind, Manish" userId="S::c8980632@lowes.com::c0811ffd-760b-4f00-ad2d-b385ee4e36d1" providerId="AD" clId="Web-{81C89AF5-3FC0-21F2-BFB7-3336737C80F9}" dt="2025-05-15T12:02:59.964" v="2398" actId="1076"/>
          <ac:spMkLst>
            <pc:docMk/>
            <pc:sldMk cId="1570125342" sldId="1182"/>
            <ac:spMk id="10" creationId="{E5DAD9FA-B799-D513-8B80-CC1C09A66EED}"/>
          </ac:spMkLst>
        </pc:spChg>
        <pc:spChg chg="mod">
          <ac:chgData name="Govind, Manish" userId="S::c8980632@lowes.com::c0811ffd-760b-4f00-ad2d-b385ee4e36d1" providerId="AD" clId="Web-{81C89AF5-3FC0-21F2-BFB7-3336737C80F9}" dt="2025-05-15T12:07:57.409" v="2483" actId="14100"/>
          <ac:spMkLst>
            <pc:docMk/>
            <pc:sldMk cId="1570125342" sldId="1182"/>
            <ac:spMk id="11" creationId="{06968976-C5F9-2420-45D8-A130D166682D}"/>
          </ac:spMkLst>
        </pc:spChg>
        <pc:spChg chg="mod">
          <ac:chgData name="Govind, Manish" userId="S::c8980632@lowes.com::c0811ffd-760b-4f00-ad2d-b385ee4e36d1" providerId="AD" clId="Web-{81C89AF5-3FC0-21F2-BFB7-3336737C80F9}" dt="2025-05-15T12:07:52.283" v="2482" actId="1076"/>
          <ac:spMkLst>
            <pc:docMk/>
            <pc:sldMk cId="1570125342" sldId="1182"/>
            <ac:spMk id="12" creationId="{00694F5E-9D6F-5743-AAD5-5E6154C33992}"/>
          </ac:spMkLst>
        </pc:spChg>
        <pc:spChg chg="del">
          <ac:chgData name="Govind, Manish" userId="S::c8980632@lowes.com::c0811ffd-760b-4f00-ad2d-b385ee4e36d1" providerId="AD" clId="Web-{81C89AF5-3FC0-21F2-BFB7-3336737C80F9}" dt="2025-05-15T12:06:23.031" v="2470"/>
          <ac:spMkLst>
            <pc:docMk/>
            <pc:sldMk cId="1570125342" sldId="1182"/>
            <ac:spMk id="13" creationId="{CF4CBF4D-B843-8CA4-B3DF-6B2143081560}"/>
          </ac:spMkLst>
        </pc:spChg>
        <pc:spChg chg="del">
          <ac:chgData name="Govind, Manish" userId="S::c8980632@lowes.com::c0811ffd-760b-4f00-ad2d-b385ee4e36d1" providerId="AD" clId="Web-{81C89AF5-3FC0-21F2-BFB7-3336737C80F9}" dt="2025-05-15T12:06:18.484" v="2469"/>
          <ac:spMkLst>
            <pc:docMk/>
            <pc:sldMk cId="1570125342" sldId="1182"/>
            <ac:spMk id="14" creationId="{5A2EE8ED-F51C-A217-3337-AF5FD6AEF898}"/>
          </ac:spMkLst>
        </pc:spChg>
        <pc:spChg chg="add mod">
          <ac:chgData name="Govind, Manish" userId="S::c8980632@lowes.com::c0811ffd-760b-4f00-ad2d-b385ee4e36d1" providerId="AD" clId="Web-{81C89AF5-3FC0-21F2-BFB7-3336737C80F9}" dt="2025-05-15T12:08:23.925" v="2484" actId="1076"/>
          <ac:spMkLst>
            <pc:docMk/>
            <pc:sldMk cId="1570125342" sldId="1182"/>
            <ac:spMk id="15" creationId="{C357A0E4-A967-D1A8-FC0E-B550E4224F88}"/>
          </ac:spMkLst>
        </pc:spChg>
        <pc:spChg chg="add mod">
          <ac:chgData name="Govind, Manish" userId="S::c8980632@lowes.com::c0811ffd-760b-4f00-ad2d-b385ee4e36d1" providerId="AD" clId="Web-{81C89AF5-3FC0-21F2-BFB7-3336737C80F9}" dt="2025-05-15T12:08:28.409" v="2485" actId="1076"/>
          <ac:spMkLst>
            <pc:docMk/>
            <pc:sldMk cId="1570125342" sldId="1182"/>
            <ac:spMk id="16" creationId="{4FDAB42A-3A71-EAD8-25A1-5B4F4A62D6E0}"/>
          </ac:spMkLst>
        </pc:spChg>
        <pc:spChg chg="add mod">
          <ac:chgData name="Govind, Manish" userId="S::c8980632@lowes.com::c0811ffd-760b-4f00-ad2d-b385ee4e36d1" providerId="AD" clId="Web-{81C89AF5-3FC0-21F2-BFB7-3336737C80F9}" dt="2025-05-15T12:07:39.143" v="2479" actId="1076"/>
          <ac:spMkLst>
            <pc:docMk/>
            <pc:sldMk cId="1570125342" sldId="1182"/>
            <ac:spMk id="18" creationId="{A65F7689-D849-F47F-35B1-8DA42CD1ED7E}"/>
          </ac:spMkLst>
        </pc:spChg>
        <pc:picChg chg="del">
          <ac:chgData name="Govind, Manish" userId="S::c8980632@lowes.com::c0811ffd-760b-4f00-ad2d-b385ee4e36d1" providerId="AD" clId="Web-{81C89AF5-3FC0-21F2-BFB7-3336737C80F9}" dt="2025-05-15T12:01:52.041" v="2382"/>
          <ac:picMkLst>
            <pc:docMk/>
            <pc:sldMk cId="1570125342" sldId="1182"/>
            <ac:picMk id="2" creationId="{62CAB667-43FF-97B8-70CE-1AF15A82F041}"/>
          </ac:picMkLst>
        </pc:picChg>
        <pc:picChg chg="del">
          <ac:chgData name="Govind, Manish" userId="S::c8980632@lowes.com::c0811ffd-760b-4f00-ad2d-b385ee4e36d1" providerId="AD" clId="Web-{81C89AF5-3FC0-21F2-BFB7-3336737C80F9}" dt="2025-05-15T12:06:03.843" v="2466"/>
          <ac:picMkLst>
            <pc:docMk/>
            <pc:sldMk cId="1570125342" sldId="1182"/>
            <ac:picMk id="4" creationId="{E48F073F-A333-3B76-B19F-57E68A9C3CA7}"/>
          </ac:picMkLst>
        </pc:picChg>
        <pc:picChg chg="add mod">
          <ac:chgData name="Govind, Manish" userId="S::c8980632@lowes.com::c0811ffd-760b-4f00-ad2d-b385ee4e36d1" providerId="AD" clId="Web-{81C89AF5-3FC0-21F2-BFB7-3336737C80F9}" dt="2025-05-15T12:07:47.877" v="2481" actId="1076"/>
          <ac:picMkLst>
            <pc:docMk/>
            <pc:sldMk cId="1570125342" sldId="1182"/>
            <ac:picMk id="5" creationId="{BE85D184-4A06-899B-CCE8-2F76898B1EF0}"/>
          </ac:picMkLst>
        </pc:picChg>
        <pc:picChg chg="add mod">
          <ac:chgData name="Govind, Manish" userId="S::c8980632@lowes.com::c0811ffd-760b-4f00-ad2d-b385ee4e36d1" providerId="AD" clId="Web-{81C89AF5-3FC0-21F2-BFB7-3336737C80F9}" dt="2025-05-15T12:06:51.923" v="2477" actId="14100"/>
          <ac:picMkLst>
            <pc:docMk/>
            <pc:sldMk cId="1570125342" sldId="1182"/>
            <ac:picMk id="17" creationId="{67E96547-7743-42D7-6754-1E0D71B552DB}"/>
          </ac:picMkLst>
        </pc:picChg>
      </pc:sldChg>
    </pc:docChg>
  </pc:docChgLst>
  <pc:docChgLst>
    <pc:chgData name="Saleem, Muhammad" userId="S::c8954529@lowes.com::1db6870a-92b5-4c33-a968-7ef0c09e146c" providerId="AD" clId="Web-{DB86DA0E-753A-854D-C6CD-41C6DEF8A589}"/>
    <pc:docChg chg="addSld delSld modSld">
      <pc:chgData name="Saleem, Muhammad" userId="S::c8954529@lowes.com::1db6870a-92b5-4c33-a968-7ef0c09e146c" providerId="AD" clId="Web-{DB86DA0E-753A-854D-C6CD-41C6DEF8A589}" dt="2025-05-01T13:24:29.473" v="419"/>
      <pc:docMkLst>
        <pc:docMk/>
      </pc:docMkLst>
      <pc:sldChg chg="mod modShow">
        <pc:chgData name="Saleem, Muhammad" userId="S::c8954529@lowes.com::1db6870a-92b5-4c33-a968-7ef0c09e146c" providerId="AD" clId="Web-{DB86DA0E-753A-854D-C6CD-41C6DEF8A589}" dt="2025-05-01T12:52:59.625" v="0"/>
        <pc:sldMkLst>
          <pc:docMk/>
          <pc:sldMk cId="3605617736" sldId="1097"/>
        </pc:sldMkLst>
      </pc:sldChg>
      <pc:sldChg chg="mod modShow">
        <pc:chgData name="Saleem, Muhammad" userId="S::c8954529@lowes.com::1db6870a-92b5-4c33-a968-7ef0c09e146c" providerId="AD" clId="Web-{DB86DA0E-753A-854D-C6CD-41C6DEF8A589}" dt="2025-05-01T13:04:40.931" v="275"/>
        <pc:sldMkLst>
          <pc:docMk/>
          <pc:sldMk cId="1731632925" sldId="1102"/>
        </pc:sldMkLst>
      </pc:sldChg>
      <pc:sldChg chg="mod modShow">
        <pc:chgData name="Saleem, Muhammad" userId="S::c8954529@lowes.com::1db6870a-92b5-4c33-a968-7ef0c09e146c" providerId="AD" clId="Web-{DB86DA0E-753A-854D-C6CD-41C6DEF8A589}" dt="2025-05-01T12:54:04.940" v="5"/>
        <pc:sldMkLst>
          <pc:docMk/>
          <pc:sldMk cId="247755340" sldId="1106"/>
        </pc:sldMkLst>
      </pc:sldChg>
      <pc:sldChg chg="mod modShow">
        <pc:chgData name="Saleem, Muhammad" userId="S::c8954529@lowes.com::1db6870a-92b5-4c33-a968-7ef0c09e146c" providerId="AD" clId="Web-{DB86DA0E-753A-854D-C6CD-41C6DEF8A589}" dt="2025-05-01T12:53:51.236" v="3"/>
        <pc:sldMkLst>
          <pc:docMk/>
          <pc:sldMk cId="3076626640" sldId="1107"/>
        </pc:sldMkLst>
      </pc:sldChg>
      <pc:sldChg chg="mod modShow">
        <pc:chgData name="Saleem, Muhammad" userId="S::c8954529@lowes.com::1db6870a-92b5-4c33-a968-7ef0c09e146c" providerId="AD" clId="Web-{DB86DA0E-753A-854D-C6CD-41C6DEF8A589}" dt="2025-05-01T12:53:09.985" v="1"/>
        <pc:sldMkLst>
          <pc:docMk/>
          <pc:sldMk cId="1722358916" sldId="1129"/>
        </pc:sldMkLst>
      </pc:sldChg>
      <pc:sldChg chg="mod modShow">
        <pc:chgData name="Saleem, Muhammad" userId="S::c8954529@lowes.com::1db6870a-92b5-4c33-a968-7ef0c09e146c" providerId="AD" clId="Web-{DB86DA0E-753A-854D-C6CD-41C6DEF8A589}" dt="2025-05-01T12:53:10.079" v="2"/>
        <pc:sldMkLst>
          <pc:docMk/>
          <pc:sldMk cId="3883537946" sldId="1130"/>
        </pc:sldMkLst>
      </pc:sldChg>
      <pc:sldChg chg="addSp add del addAnim">
        <pc:chgData name="Saleem, Muhammad" userId="S::c8954529@lowes.com::1db6870a-92b5-4c33-a968-7ef0c09e146c" providerId="AD" clId="Web-{DB86DA0E-753A-854D-C6CD-41C6DEF8A589}" dt="2025-05-01T13:24:29.426" v="415"/>
        <pc:sldMkLst>
          <pc:docMk/>
          <pc:sldMk cId="1587352981" sldId="1139"/>
        </pc:sldMkLst>
        <pc:spChg chg="add">
          <ac:chgData name="Saleem, Muhammad" userId="S::c8954529@lowes.com::1db6870a-92b5-4c33-a968-7ef0c09e146c" providerId="AD" clId="Web-{DB86DA0E-753A-854D-C6CD-41C6DEF8A589}" dt="2025-05-01T13:23:55.175" v="409"/>
          <ac:spMkLst>
            <pc:docMk/>
            <pc:sldMk cId="1587352981" sldId="1139"/>
            <ac:spMk id="4" creationId="{58A94861-6C17-19B3-033A-77D984ECBD1C}"/>
          </ac:spMkLst>
        </pc:spChg>
      </pc:sldChg>
      <pc:sldChg chg="mod modShow">
        <pc:chgData name="Saleem, Muhammad" userId="S::c8954529@lowes.com::1db6870a-92b5-4c33-a968-7ef0c09e146c" providerId="AD" clId="Web-{DB86DA0E-753A-854D-C6CD-41C6DEF8A589}" dt="2025-05-01T13:07:45.078" v="300"/>
        <pc:sldMkLst>
          <pc:docMk/>
          <pc:sldMk cId="17214423" sldId="1140"/>
        </pc:sldMkLst>
      </pc:sldChg>
      <pc:sldChg chg="add del">
        <pc:chgData name="Saleem, Muhammad" userId="S::c8954529@lowes.com::1db6870a-92b5-4c33-a968-7ef0c09e146c" providerId="AD" clId="Web-{DB86DA0E-753A-854D-C6CD-41C6DEF8A589}" dt="2025-05-01T13:24:29.441" v="416"/>
        <pc:sldMkLst>
          <pc:docMk/>
          <pc:sldMk cId="2627961814" sldId="1141"/>
        </pc:sldMkLst>
      </pc:sldChg>
      <pc:sldChg chg="addSp modSp addAnim">
        <pc:chgData name="Saleem, Muhammad" userId="S::c8954529@lowes.com::1db6870a-92b5-4c33-a968-7ef0c09e146c" providerId="AD" clId="Web-{DB86DA0E-753A-854D-C6CD-41C6DEF8A589}" dt="2025-05-01T13:23:48.862" v="408" actId="20577"/>
        <pc:sldMkLst>
          <pc:docMk/>
          <pc:sldMk cId="3120327324" sldId="1142"/>
        </pc:sldMkLst>
        <pc:spChg chg="mod">
          <ac:chgData name="Saleem, Muhammad" userId="S::c8954529@lowes.com::1db6870a-92b5-4c33-a968-7ef0c09e146c" providerId="AD" clId="Web-{DB86DA0E-753A-854D-C6CD-41C6DEF8A589}" dt="2025-05-01T13:19:46.431" v="301" actId="1076"/>
          <ac:spMkLst>
            <pc:docMk/>
            <pc:sldMk cId="3120327324" sldId="1142"/>
            <ac:spMk id="2" creationId="{BDAEBA6D-43E6-34E8-FF4B-5F53FC670A22}"/>
          </ac:spMkLst>
        </pc:spChg>
        <pc:spChg chg="add mod">
          <ac:chgData name="Saleem, Muhammad" userId="S::c8954529@lowes.com::1db6870a-92b5-4c33-a968-7ef0c09e146c" providerId="AD" clId="Web-{DB86DA0E-753A-854D-C6CD-41C6DEF8A589}" dt="2025-05-01T13:23:48.862" v="408" actId="20577"/>
          <ac:spMkLst>
            <pc:docMk/>
            <pc:sldMk cId="3120327324" sldId="1142"/>
            <ac:spMk id="4" creationId="{F2396E1A-C954-0292-2AC1-B5A972741D96}"/>
          </ac:spMkLst>
        </pc:spChg>
      </pc:sldChg>
      <pc:sldChg chg="del">
        <pc:chgData name="Saleem, Muhammad" userId="S::c8954529@lowes.com::1db6870a-92b5-4c33-a968-7ef0c09e146c" providerId="AD" clId="Web-{DB86DA0E-753A-854D-C6CD-41C6DEF8A589}" dt="2025-05-01T13:24:25.722" v="412"/>
        <pc:sldMkLst>
          <pc:docMk/>
          <pc:sldMk cId="1563201545" sldId="1145"/>
        </pc:sldMkLst>
      </pc:sldChg>
      <pc:sldChg chg="add del">
        <pc:chgData name="Saleem, Muhammad" userId="S::c8954529@lowes.com::1db6870a-92b5-4c33-a968-7ef0c09e146c" providerId="AD" clId="Web-{DB86DA0E-753A-854D-C6CD-41C6DEF8A589}" dt="2025-05-01T13:24:29.473" v="418"/>
        <pc:sldMkLst>
          <pc:docMk/>
          <pc:sldMk cId="2431828001" sldId="1146"/>
        </pc:sldMkLst>
      </pc:sldChg>
      <pc:sldChg chg="add del">
        <pc:chgData name="Saleem, Muhammad" userId="S::c8954529@lowes.com::1db6870a-92b5-4c33-a968-7ef0c09e146c" providerId="AD" clId="Web-{DB86DA0E-753A-854D-C6CD-41C6DEF8A589}" dt="2025-05-01T13:24:29.473" v="419"/>
        <pc:sldMkLst>
          <pc:docMk/>
          <pc:sldMk cId="2320590810" sldId="1147"/>
        </pc:sldMkLst>
      </pc:sldChg>
      <pc:sldChg chg="modSp add replId">
        <pc:chgData name="Saleem, Muhammad" userId="S::c8954529@lowes.com::1db6870a-92b5-4c33-a968-7ef0c09e146c" providerId="AD" clId="Web-{DB86DA0E-753A-854D-C6CD-41C6DEF8A589}" dt="2025-05-01T13:07:38.312" v="299" actId="20577"/>
        <pc:sldMkLst>
          <pc:docMk/>
          <pc:sldMk cId="4099245548" sldId="1148"/>
        </pc:sldMkLst>
        <pc:spChg chg="mod">
          <ac:chgData name="Saleem, Muhammad" userId="S::c8954529@lowes.com::1db6870a-92b5-4c33-a968-7ef0c09e146c" providerId="AD" clId="Web-{DB86DA0E-753A-854D-C6CD-41C6DEF8A589}" dt="2025-05-01T13:07:38.312" v="299" actId="20577"/>
          <ac:spMkLst>
            <pc:docMk/>
            <pc:sldMk cId="4099245548" sldId="1148"/>
            <ac:spMk id="2" creationId="{579514C7-444B-7FA7-220F-33C0210F47A8}"/>
          </ac:spMkLst>
        </pc:spChg>
      </pc:sldChg>
      <pc:sldChg chg="modSp add replId">
        <pc:chgData name="Saleem, Muhammad" userId="S::c8954529@lowes.com::1db6870a-92b5-4c33-a968-7ef0c09e146c" providerId="AD" clId="Web-{DB86DA0E-753A-854D-C6CD-41C6DEF8A589}" dt="2025-05-01T13:04:59.103" v="278" actId="20577"/>
        <pc:sldMkLst>
          <pc:docMk/>
          <pc:sldMk cId="3496112498" sldId="1149"/>
        </pc:sldMkLst>
        <pc:spChg chg="mod">
          <ac:chgData name="Saleem, Muhammad" userId="S::c8954529@lowes.com::1db6870a-92b5-4c33-a968-7ef0c09e146c" providerId="AD" clId="Web-{DB86DA0E-753A-854D-C6CD-41C6DEF8A589}" dt="2025-05-01T13:04:59.103" v="278" actId="20577"/>
          <ac:spMkLst>
            <pc:docMk/>
            <pc:sldMk cId="3496112498" sldId="1149"/>
            <ac:spMk id="2" creationId="{3ECB3AB5-3618-278B-F6B2-7CE7A55FA47E}"/>
          </ac:spMkLst>
        </pc:spChg>
      </pc:sldChg>
      <pc:sldChg chg="add">
        <pc:chgData name="Saleem, Muhammad" userId="S::c8954529@lowes.com::1db6870a-92b5-4c33-a968-7ef0c09e146c" providerId="AD" clId="Web-{DB86DA0E-753A-854D-C6CD-41C6DEF8A589}" dt="2025-05-01T13:24:29.457" v="417"/>
        <pc:sldMkLst>
          <pc:docMk/>
          <pc:sldMk cId="564582696" sldId="1150"/>
        </pc:sldMkLst>
      </pc:sldChg>
    </pc:docChg>
  </pc:docChgLst>
  <pc:docChgLst>
    <pc:chgData name="Govind, Manish" userId="S::c8980632@lowes.com::c0811ffd-760b-4f00-ad2d-b385ee4e36d1" providerId="AD" clId="Web-{6ACB9A05-FC76-4588-AD50-8520D2DE8A9E}"/>
    <pc:docChg chg="addSld delSld modSld">
      <pc:chgData name="Govind, Manish" userId="S::c8980632@lowes.com::c0811ffd-760b-4f00-ad2d-b385ee4e36d1" providerId="AD" clId="Web-{6ACB9A05-FC76-4588-AD50-8520D2DE8A9E}" dt="2025-05-12T17:00:04.534" v="1100" actId="20577"/>
      <pc:docMkLst>
        <pc:docMk/>
      </pc:docMkLst>
      <pc:sldChg chg="modSp">
        <pc:chgData name="Govind, Manish" userId="S::c8980632@lowes.com::c0811ffd-760b-4f00-ad2d-b385ee4e36d1" providerId="AD" clId="Web-{6ACB9A05-FC76-4588-AD50-8520D2DE8A9E}" dt="2025-05-12T15:36:54.111" v="942" actId="20577"/>
        <pc:sldMkLst>
          <pc:docMk/>
          <pc:sldMk cId="2510496195" sldId="1155"/>
        </pc:sldMkLst>
        <pc:spChg chg="mod">
          <ac:chgData name="Govind, Manish" userId="S::c8980632@lowes.com::c0811ffd-760b-4f00-ad2d-b385ee4e36d1" providerId="AD" clId="Web-{6ACB9A05-FC76-4588-AD50-8520D2DE8A9E}" dt="2025-05-12T15:34:39.577" v="893" actId="20577"/>
          <ac:spMkLst>
            <pc:docMk/>
            <pc:sldMk cId="2510496195" sldId="1155"/>
            <ac:spMk id="7" creationId="{61586CA2-FB20-D45B-823E-CC46FE08390B}"/>
          </ac:spMkLst>
        </pc:spChg>
        <pc:spChg chg="mod">
          <ac:chgData name="Govind, Manish" userId="S::c8980632@lowes.com::c0811ffd-760b-4f00-ad2d-b385ee4e36d1" providerId="AD" clId="Web-{6ACB9A05-FC76-4588-AD50-8520D2DE8A9E}" dt="2025-05-12T15:36:54.111" v="942" actId="20577"/>
          <ac:spMkLst>
            <pc:docMk/>
            <pc:sldMk cId="2510496195" sldId="1155"/>
            <ac:spMk id="15" creationId="{0503821D-80BD-9E4E-35AE-02F093EAD505}"/>
          </ac:spMkLst>
        </pc:spChg>
      </pc:sldChg>
      <pc:sldChg chg="modSp">
        <pc:chgData name="Govind, Manish" userId="S::c8980632@lowes.com::c0811ffd-760b-4f00-ad2d-b385ee4e36d1" providerId="AD" clId="Web-{6ACB9A05-FC76-4588-AD50-8520D2DE8A9E}" dt="2025-05-12T16:07:51.014" v="1092" actId="20577"/>
        <pc:sldMkLst>
          <pc:docMk/>
          <pc:sldMk cId="2713872980" sldId="1161"/>
        </pc:sldMkLst>
        <pc:spChg chg="mod">
          <ac:chgData name="Govind, Manish" userId="S::c8980632@lowes.com::c0811ffd-760b-4f00-ad2d-b385ee4e36d1" providerId="AD" clId="Web-{6ACB9A05-FC76-4588-AD50-8520D2DE8A9E}" dt="2025-05-12T16:07:51.014" v="1092" actId="20577"/>
          <ac:spMkLst>
            <pc:docMk/>
            <pc:sldMk cId="2713872980" sldId="1161"/>
            <ac:spMk id="3" creationId="{A8327C32-7F5A-3D1E-9F4F-D6597C996819}"/>
          </ac:spMkLst>
        </pc:spChg>
      </pc:sldChg>
      <pc:sldChg chg="modSp modNotes">
        <pc:chgData name="Govind, Manish" userId="S::c8980632@lowes.com::c0811ffd-760b-4f00-ad2d-b385ee4e36d1" providerId="AD" clId="Web-{6ACB9A05-FC76-4588-AD50-8520D2DE8A9E}" dt="2025-05-12T15:34:08.732" v="890"/>
        <pc:sldMkLst>
          <pc:docMk/>
          <pc:sldMk cId="2481087159" sldId="1162"/>
        </pc:sldMkLst>
        <pc:spChg chg="mod">
          <ac:chgData name="Govind, Manish" userId="S::c8980632@lowes.com::c0811ffd-760b-4f00-ad2d-b385ee4e36d1" providerId="AD" clId="Web-{6ACB9A05-FC76-4588-AD50-8520D2DE8A9E}" dt="2025-05-12T15:33:53.576" v="882" actId="20577"/>
          <ac:spMkLst>
            <pc:docMk/>
            <pc:sldMk cId="2481087159" sldId="1162"/>
            <ac:spMk id="3" creationId="{80A5CB04-A3D7-23A3-E2F3-AAF7122A123E}"/>
          </ac:spMkLst>
        </pc:spChg>
        <pc:spChg chg="mod">
          <ac:chgData name="Govind, Manish" userId="S::c8980632@lowes.com::c0811ffd-760b-4f00-ad2d-b385ee4e36d1" providerId="AD" clId="Web-{6ACB9A05-FC76-4588-AD50-8520D2DE8A9E}" dt="2025-05-12T15:33:34.747" v="878" actId="20577"/>
          <ac:spMkLst>
            <pc:docMk/>
            <pc:sldMk cId="2481087159" sldId="1162"/>
            <ac:spMk id="7" creationId="{8C3709C5-2BC0-957A-DAA1-F18514AFDBD5}"/>
          </ac:spMkLst>
        </pc:spChg>
        <pc:graphicFrameChg chg="mod modGraphic">
          <ac:chgData name="Govind, Manish" userId="S::c8980632@lowes.com::c0811ffd-760b-4f00-ad2d-b385ee4e36d1" providerId="AD" clId="Web-{6ACB9A05-FC76-4588-AD50-8520D2DE8A9E}" dt="2025-05-12T15:34:05.889" v="889"/>
          <ac:graphicFrameMkLst>
            <pc:docMk/>
            <pc:sldMk cId="2481087159" sldId="1162"/>
            <ac:graphicFrameMk id="2" creationId="{32A28F6F-0BFB-FCC7-D247-9F197B88E30B}"/>
          </ac:graphicFrameMkLst>
        </pc:graphicFrameChg>
      </pc:sldChg>
      <pc:sldChg chg="modSp">
        <pc:chgData name="Govind, Manish" userId="S::c8980632@lowes.com::c0811ffd-760b-4f00-ad2d-b385ee4e36d1" providerId="AD" clId="Web-{6ACB9A05-FC76-4588-AD50-8520D2DE8A9E}" dt="2025-05-12T15:34:19.467" v="891" actId="20577"/>
        <pc:sldMkLst>
          <pc:docMk/>
          <pc:sldMk cId="2289367822" sldId="1163"/>
        </pc:sldMkLst>
        <pc:spChg chg="mod">
          <ac:chgData name="Govind, Manish" userId="S::c8980632@lowes.com::c0811ffd-760b-4f00-ad2d-b385ee4e36d1" providerId="AD" clId="Web-{6ACB9A05-FC76-4588-AD50-8520D2DE8A9E}" dt="2025-05-12T15:34:19.467" v="891" actId="20577"/>
          <ac:spMkLst>
            <pc:docMk/>
            <pc:sldMk cId="2289367822" sldId="1163"/>
            <ac:spMk id="7" creationId="{52FD9345-4B20-BE53-BDD8-8FB9C31D3C37}"/>
          </ac:spMkLst>
        </pc:spChg>
      </pc:sldChg>
      <pc:sldChg chg="modSp">
        <pc:chgData name="Govind, Manish" userId="S::c8980632@lowes.com::c0811ffd-760b-4f00-ad2d-b385ee4e36d1" providerId="AD" clId="Web-{6ACB9A05-FC76-4588-AD50-8520D2DE8A9E}" dt="2025-05-12T17:00:04.534" v="1100" actId="20577"/>
        <pc:sldMkLst>
          <pc:docMk/>
          <pc:sldMk cId="4169110178" sldId="1165"/>
        </pc:sldMkLst>
        <pc:spChg chg="mod">
          <ac:chgData name="Govind, Manish" userId="S::c8980632@lowes.com::c0811ffd-760b-4f00-ad2d-b385ee4e36d1" providerId="AD" clId="Web-{6ACB9A05-FC76-4588-AD50-8520D2DE8A9E}" dt="2025-05-12T17:00:04.534" v="1100" actId="20577"/>
          <ac:spMkLst>
            <pc:docMk/>
            <pc:sldMk cId="4169110178" sldId="1165"/>
            <ac:spMk id="3" creationId="{5F2D243A-C37E-ED6F-5A06-0CB92167E5AC}"/>
          </ac:spMkLst>
        </pc:spChg>
      </pc:sldChg>
      <pc:sldChg chg="modSp">
        <pc:chgData name="Govind, Manish" userId="S::c8980632@lowes.com::c0811ffd-760b-4f00-ad2d-b385ee4e36d1" providerId="AD" clId="Web-{6ACB9A05-FC76-4588-AD50-8520D2DE8A9E}" dt="2025-05-12T15:45:22.482" v="952" actId="20577"/>
        <pc:sldMkLst>
          <pc:docMk/>
          <pc:sldMk cId="1089286567" sldId="1168"/>
        </pc:sldMkLst>
        <pc:spChg chg="mod">
          <ac:chgData name="Govind, Manish" userId="S::c8980632@lowes.com::c0811ffd-760b-4f00-ad2d-b385ee4e36d1" providerId="AD" clId="Web-{6ACB9A05-FC76-4588-AD50-8520D2DE8A9E}" dt="2025-05-12T15:45:22.482" v="952" actId="20577"/>
          <ac:spMkLst>
            <pc:docMk/>
            <pc:sldMk cId="1089286567" sldId="1168"/>
            <ac:spMk id="3" creationId="{2CD33573-10D8-9805-55FD-D4CDB657B54C}"/>
          </ac:spMkLst>
        </pc:spChg>
      </pc:sldChg>
      <pc:sldChg chg="addSp delSp modSp add del replId">
        <pc:chgData name="Govind, Manish" userId="S::c8980632@lowes.com::c0811ffd-760b-4f00-ad2d-b385ee4e36d1" providerId="AD" clId="Web-{6ACB9A05-FC76-4588-AD50-8520D2DE8A9E}" dt="2025-05-12T16:08:39.015" v="1098" actId="20577"/>
        <pc:sldMkLst>
          <pc:docMk/>
          <pc:sldMk cId="2326557014" sldId="1170"/>
        </pc:sldMkLst>
        <pc:spChg chg="add mod">
          <ac:chgData name="Govind, Manish" userId="S::c8980632@lowes.com::c0811ffd-760b-4f00-ad2d-b385ee4e36d1" providerId="AD" clId="Web-{6ACB9A05-FC76-4588-AD50-8520D2DE8A9E}" dt="2025-05-12T16:08:39.015" v="1098" actId="20577"/>
          <ac:spMkLst>
            <pc:docMk/>
            <pc:sldMk cId="2326557014" sldId="1170"/>
            <ac:spMk id="2" creationId="{560FF672-33BC-98D6-0FE1-3EFE382A760F}"/>
          </ac:spMkLst>
        </pc:spChg>
        <pc:spChg chg="mod">
          <ac:chgData name="Govind, Manish" userId="S::c8980632@lowes.com::c0811ffd-760b-4f00-ad2d-b385ee4e36d1" providerId="AD" clId="Web-{6ACB9A05-FC76-4588-AD50-8520D2DE8A9E}" dt="2025-05-12T14:28:44.897" v="50" actId="20577"/>
          <ac:spMkLst>
            <pc:docMk/>
            <pc:sldMk cId="2326557014" sldId="1170"/>
            <ac:spMk id="7" creationId="{C11B9C35-5711-E25D-F681-8729887FE504}"/>
          </ac:spMkLst>
        </pc:spChg>
        <pc:spChg chg="del">
          <ac:chgData name="Govind, Manish" userId="S::c8980632@lowes.com::c0811ffd-760b-4f00-ad2d-b385ee4e36d1" providerId="AD" clId="Web-{6ACB9A05-FC76-4588-AD50-8520D2DE8A9E}" dt="2025-05-12T14:28:55.554" v="53"/>
          <ac:spMkLst>
            <pc:docMk/>
            <pc:sldMk cId="2326557014" sldId="1170"/>
            <ac:spMk id="12" creationId="{40ED4D0E-351E-2CA6-CD13-B490053B8635}"/>
          </ac:spMkLst>
        </pc:spChg>
        <pc:picChg chg="del">
          <ac:chgData name="Govind, Manish" userId="S::c8980632@lowes.com::c0811ffd-760b-4f00-ad2d-b385ee4e36d1" providerId="AD" clId="Web-{6ACB9A05-FC76-4588-AD50-8520D2DE8A9E}" dt="2025-05-12T14:28:46.741" v="51"/>
          <ac:picMkLst>
            <pc:docMk/>
            <pc:sldMk cId="2326557014" sldId="1170"/>
            <ac:picMk id="11" creationId="{6E3C7B83-0FF9-9218-CC9D-17D48DB59679}"/>
          </ac:picMkLst>
        </pc:picChg>
        <pc:picChg chg="del">
          <ac:chgData name="Govind, Manish" userId="S::c8980632@lowes.com::c0811ffd-760b-4f00-ad2d-b385ee4e36d1" providerId="AD" clId="Web-{6ACB9A05-FC76-4588-AD50-8520D2DE8A9E}" dt="2025-05-12T14:28:47.350" v="52"/>
          <ac:picMkLst>
            <pc:docMk/>
            <pc:sldMk cId="2326557014" sldId="1170"/>
            <ac:picMk id="13" creationId="{08741F3B-DC62-2EFA-1D47-D43ED546DDC5}"/>
          </ac:picMkLst>
        </pc:picChg>
      </pc:sldChg>
      <pc:sldChg chg="modSp add del replId">
        <pc:chgData name="Govind, Manish" userId="S::c8980632@lowes.com::c0811ffd-760b-4f00-ad2d-b385ee4e36d1" providerId="AD" clId="Web-{6ACB9A05-FC76-4588-AD50-8520D2DE8A9E}" dt="2025-05-12T15:01:13.401" v="794"/>
        <pc:sldMkLst>
          <pc:docMk/>
          <pc:sldMk cId="3536607528" sldId="1171"/>
        </pc:sldMkLst>
        <pc:spChg chg="mod">
          <ac:chgData name="Govind, Manish" userId="S::c8980632@lowes.com::c0811ffd-760b-4f00-ad2d-b385ee4e36d1" providerId="AD" clId="Web-{6ACB9A05-FC76-4588-AD50-8520D2DE8A9E}" dt="2025-05-12T14:56:58.875" v="613" actId="20577"/>
          <ac:spMkLst>
            <pc:docMk/>
            <pc:sldMk cId="3536607528" sldId="1171"/>
            <ac:spMk id="2" creationId="{9D5984CC-DF76-06B3-63BD-97DF805F2BAB}"/>
          </ac:spMkLst>
        </pc:spChg>
        <pc:spChg chg="mod">
          <ac:chgData name="Govind, Manish" userId="S::c8980632@lowes.com::c0811ffd-760b-4f00-ad2d-b385ee4e36d1" providerId="AD" clId="Web-{6ACB9A05-FC76-4588-AD50-8520D2DE8A9E}" dt="2025-05-12T14:45:04.188" v="436" actId="20577"/>
          <ac:spMkLst>
            <pc:docMk/>
            <pc:sldMk cId="3536607528" sldId="1171"/>
            <ac:spMk id="7" creationId="{B2A4278B-CE04-DE23-2E67-B2FE4DFD1338}"/>
          </ac:spMkLst>
        </pc:spChg>
      </pc:sldChg>
    </pc:docChg>
  </pc:docChgLst>
  <pc:docChgLst>
    <pc:chgData name="Saleem, Muhammad" userId="S::c8954529@lowes.com::1db6870a-92b5-4c33-a968-7ef0c09e146c" providerId="AD" clId="Web-{80294F6E-826E-337D-208B-DB6D3A2F3F41}"/>
    <pc:docChg chg="modSld">
      <pc:chgData name="Saleem, Muhammad" userId="S::c8954529@lowes.com::1db6870a-92b5-4c33-a968-7ef0c09e146c" providerId="AD" clId="Web-{80294F6E-826E-337D-208B-DB6D3A2F3F41}" dt="2025-05-15T03:28:59.657" v="2" actId="20577"/>
      <pc:docMkLst>
        <pc:docMk/>
      </pc:docMkLst>
      <pc:sldChg chg="modSp">
        <pc:chgData name="Saleem, Muhammad" userId="S::c8954529@lowes.com::1db6870a-92b5-4c33-a968-7ef0c09e146c" providerId="AD" clId="Web-{80294F6E-826E-337D-208B-DB6D3A2F3F41}" dt="2025-05-15T03:28:59.657" v="2" actId="20577"/>
        <pc:sldMkLst>
          <pc:docMk/>
          <pc:sldMk cId="1563794949" sldId="1158"/>
        </pc:sldMkLst>
        <pc:spChg chg="mod">
          <ac:chgData name="Saleem, Muhammad" userId="S::c8954529@lowes.com::1db6870a-92b5-4c33-a968-7ef0c09e146c" providerId="AD" clId="Web-{80294F6E-826E-337D-208B-DB6D3A2F3F41}" dt="2025-05-15T03:28:59.657" v="2" actId="20577"/>
          <ac:spMkLst>
            <pc:docMk/>
            <pc:sldMk cId="1563794949" sldId="1158"/>
            <ac:spMk id="2" creationId="{99C29E34-FC64-EF31-F87A-9B6C7D8E5F63}"/>
          </ac:spMkLst>
        </pc:spChg>
      </pc:sldChg>
    </pc:docChg>
  </pc:docChgLst>
  <pc:docChgLst>
    <pc:chgData name="Govind, Manish" userId="S::c8980632@lowes.com::c0811ffd-760b-4f00-ad2d-b385ee4e36d1" providerId="AD" clId="Web-{00AD2F4F-C7C4-3CDF-F22B-0C895A26D24C}"/>
    <pc:docChg chg="addSld delSld modSld sldOrd">
      <pc:chgData name="Govind, Manish" userId="S::c8980632@lowes.com::c0811ffd-760b-4f00-ad2d-b385ee4e36d1" providerId="AD" clId="Web-{00AD2F4F-C7C4-3CDF-F22B-0C895A26D24C}" dt="2025-05-11T00:31:46.395" v="2349"/>
      <pc:docMkLst>
        <pc:docMk/>
      </pc:docMkLst>
      <pc:sldChg chg="addSp delSp modSp add replId delAnim">
        <pc:chgData name="Govind, Manish" userId="S::c8980632@lowes.com::c0811ffd-760b-4f00-ad2d-b385ee4e36d1" providerId="AD" clId="Web-{00AD2F4F-C7C4-3CDF-F22B-0C895A26D24C}" dt="2025-05-08T15:03:44.131" v="2273" actId="20577"/>
        <pc:sldMkLst>
          <pc:docMk/>
          <pc:sldMk cId="1653308995" sldId="1152"/>
        </pc:sldMkLst>
        <pc:spChg chg="add mod">
          <ac:chgData name="Govind, Manish" userId="S::c8980632@lowes.com::c0811ffd-760b-4f00-ad2d-b385ee4e36d1" providerId="AD" clId="Web-{00AD2F4F-C7C4-3CDF-F22B-0C895A26D24C}" dt="2025-05-08T15:03:44.131" v="2273" actId="20577"/>
          <ac:spMkLst>
            <pc:docMk/>
            <pc:sldMk cId="1653308995" sldId="1152"/>
            <ac:spMk id="6" creationId="{A58EFD5B-5C72-5704-912F-F9A5A6CD7D34}"/>
          </ac:spMkLst>
        </pc:spChg>
        <pc:spChg chg="mod">
          <ac:chgData name="Govind, Manish" userId="S::c8980632@lowes.com::c0811ffd-760b-4f00-ad2d-b385ee4e36d1" providerId="AD" clId="Web-{00AD2F4F-C7C4-3CDF-F22B-0C895A26D24C}" dt="2025-05-08T12:38:13.978" v="945" actId="20577"/>
          <ac:spMkLst>
            <pc:docMk/>
            <pc:sldMk cId="1653308995" sldId="1152"/>
            <ac:spMk id="7" creationId="{54570260-5882-4F45-F81F-C19A7484B50A}"/>
          </ac:spMkLst>
        </pc:spChg>
        <pc:graphicFrameChg chg="del">
          <ac:chgData name="Govind, Manish" userId="S::c8980632@lowes.com::c0811ffd-760b-4f00-ad2d-b385ee4e36d1" providerId="AD" clId="Web-{00AD2F4F-C7C4-3CDF-F22B-0C895A26D24C}" dt="2025-05-08T03:38:28.759" v="1"/>
          <ac:graphicFrameMkLst>
            <pc:docMk/>
            <pc:sldMk cId="1653308995" sldId="1152"/>
            <ac:graphicFrameMk id="3" creationId="{E80B4D58-BBC1-0E31-16DC-3CB21584D745}"/>
          </ac:graphicFrameMkLst>
        </pc:graphicFrameChg>
        <pc:picChg chg="add del mod">
          <ac:chgData name="Govind, Manish" userId="S::c8980632@lowes.com::c0811ffd-760b-4f00-ad2d-b385ee4e36d1" providerId="AD" clId="Web-{00AD2F4F-C7C4-3CDF-F22B-0C895A26D24C}" dt="2025-05-08T14:27:35.972" v="1920"/>
          <ac:picMkLst>
            <pc:docMk/>
            <pc:sldMk cId="1653308995" sldId="1152"/>
            <ac:picMk id="2" creationId="{7CE592DC-5812-89B9-9C48-A061726B73EA}"/>
          </ac:picMkLst>
        </pc:picChg>
        <pc:picChg chg="add del mod">
          <ac:chgData name="Govind, Manish" userId="S::c8980632@lowes.com::c0811ffd-760b-4f00-ad2d-b385ee4e36d1" providerId="AD" clId="Web-{00AD2F4F-C7C4-3CDF-F22B-0C895A26D24C}" dt="2025-05-08T14:28:01.003" v="1922"/>
          <ac:picMkLst>
            <pc:docMk/>
            <pc:sldMk cId="1653308995" sldId="1152"/>
            <ac:picMk id="3" creationId="{2EB7BCC4-B229-1F93-042B-18CCBCB6A301}"/>
          </ac:picMkLst>
        </pc:picChg>
        <pc:picChg chg="add mod">
          <ac:chgData name="Govind, Manish" userId="S::c8980632@lowes.com::c0811ffd-760b-4f00-ad2d-b385ee4e36d1" providerId="AD" clId="Web-{00AD2F4F-C7C4-3CDF-F22B-0C895A26D24C}" dt="2025-05-08T15:03:27.662" v="2269" actId="1076"/>
          <ac:picMkLst>
            <pc:docMk/>
            <pc:sldMk cId="1653308995" sldId="1152"/>
            <ac:picMk id="4" creationId="{60077DFC-6708-39BB-4AEF-5DDD9351479A}"/>
          </ac:picMkLst>
        </pc:picChg>
        <pc:picChg chg="add mod">
          <ac:chgData name="Govind, Manish" userId="S::c8980632@lowes.com::c0811ffd-760b-4f00-ad2d-b385ee4e36d1" providerId="AD" clId="Web-{00AD2F4F-C7C4-3CDF-F22B-0C895A26D24C}" dt="2025-05-08T15:03:21.130" v="2267" actId="1076"/>
          <ac:picMkLst>
            <pc:docMk/>
            <pc:sldMk cId="1653308995" sldId="1152"/>
            <ac:picMk id="5" creationId="{EAABA022-A264-4129-C3D0-2DA79794F468}"/>
          </ac:picMkLst>
        </pc:picChg>
      </pc:sldChg>
      <pc:sldChg chg="addSp delSp modSp add ord replId">
        <pc:chgData name="Govind, Manish" userId="S::c8980632@lowes.com::c0811ffd-760b-4f00-ad2d-b385ee4e36d1" providerId="AD" clId="Web-{00AD2F4F-C7C4-3CDF-F22B-0C895A26D24C}" dt="2025-05-08T14:52:56.178" v="2179"/>
        <pc:sldMkLst>
          <pc:docMk/>
          <pc:sldMk cId="230383876" sldId="1153"/>
        </pc:sldMkLst>
        <pc:picChg chg="add del">
          <ac:chgData name="Govind, Manish" userId="S::c8980632@lowes.com::c0811ffd-760b-4f00-ad2d-b385ee4e36d1" providerId="AD" clId="Web-{00AD2F4F-C7C4-3CDF-F22B-0C895A26D24C}" dt="2025-05-08T14:32:11.009" v="1961"/>
          <ac:picMkLst>
            <pc:docMk/>
            <pc:sldMk cId="230383876" sldId="1153"/>
            <ac:picMk id="3" creationId="{6976397F-457B-99FC-1FCF-E18F5335ED92}"/>
          </ac:picMkLst>
        </pc:picChg>
        <pc:picChg chg="add mod">
          <ac:chgData name="Govind, Manish" userId="S::c8980632@lowes.com::c0811ffd-760b-4f00-ad2d-b385ee4e36d1" providerId="AD" clId="Web-{00AD2F4F-C7C4-3CDF-F22B-0C895A26D24C}" dt="2025-05-08T14:30:06.803" v="1946" actId="14100"/>
          <ac:picMkLst>
            <pc:docMk/>
            <pc:sldMk cId="230383876" sldId="1153"/>
            <ac:picMk id="4" creationId="{46BB2A0A-2DA3-C571-EA95-6A53725707EA}"/>
          </ac:picMkLst>
        </pc:picChg>
        <pc:picChg chg="add mod">
          <ac:chgData name="Govind, Manish" userId="S::c8980632@lowes.com::c0811ffd-760b-4f00-ad2d-b385ee4e36d1" providerId="AD" clId="Web-{00AD2F4F-C7C4-3CDF-F22B-0C895A26D24C}" dt="2025-05-08T14:32:31.572" v="1968" actId="14100"/>
          <ac:picMkLst>
            <pc:docMk/>
            <pc:sldMk cId="230383876" sldId="1153"/>
            <ac:picMk id="5" creationId="{591401B8-AEF3-C055-4B75-263FAA09F922}"/>
          </ac:picMkLst>
        </pc:picChg>
      </pc:sldChg>
      <pc:sldChg chg="addSp delSp modSp add del replId">
        <pc:chgData name="Govind, Manish" userId="S::c8980632@lowes.com::c0811ffd-760b-4f00-ad2d-b385ee4e36d1" providerId="AD" clId="Web-{00AD2F4F-C7C4-3CDF-F22B-0C895A26D24C}" dt="2025-05-08T14:23:31.794" v="1906"/>
        <pc:sldMkLst>
          <pc:docMk/>
          <pc:sldMk cId="1809241159" sldId="1154"/>
        </pc:sldMkLst>
        <pc:spChg chg="add del mod">
          <ac:chgData name="Govind, Manish" userId="S::c8980632@lowes.com::c0811ffd-760b-4f00-ad2d-b385ee4e36d1" providerId="AD" clId="Web-{00AD2F4F-C7C4-3CDF-F22B-0C895A26D24C}" dt="2025-05-08T13:03:04.239" v="978"/>
          <ac:spMkLst>
            <pc:docMk/>
            <pc:sldMk cId="1809241159" sldId="1154"/>
            <ac:spMk id="2" creationId="{594AE3C3-5590-6652-40EA-0A8C73E5B0C6}"/>
          </ac:spMkLst>
        </pc:spChg>
        <pc:spChg chg="mod">
          <ac:chgData name="Govind, Manish" userId="S::c8980632@lowes.com::c0811ffd-760b-4f00-ad2d-b385ee4e36d1" providerId="AD" clId="Web-{00AD2F4F-C7C4-3CDF-F22B-0C895A26D24C}" dt="2025-05-08T11:26:17.455" v="52" actId="20577"/>
          <ac:spMkLst>
            <pc:docMk/>
            <pc:sldMk cId="1809241159" sldId="1154"/>
            <ac:spMk id="7" creationId="{E434A7CF-A96A-B826-D201-215589BFDADF}"/>
          </ac:spMkLst>
        </pc:spChg>
      </pc:sldChg>
      <pc:sldChg chg="addSp delSp modSp add replId">
        <pc:chgData name="Govind, Manish" userId="S::c8980632@lowes.com::c0811ffd-760b-4f00-ad2d-b385ee4e36d1" providerId="AD" clId="Web-{00AD2F4F-C7C4-3CDF-F22B-0C895A26D24C}" dt="2025-05-08T15:02:11.972" v="2231" actId="20577"/>
        <pc:sldMkLst>
          <pc:docMk/>
          <pc:sldMk cId="2510496195" sldId="1155"/>
        </pc:sldMkLst>
        <pc:spChg chg="add del">
          <ac:chgData name="Govind, Manish" userId="S::c8980632@lowes.com::c0811ffd-760b-4f00-ad2d-b385ee4e36d1" providerId="AD" clId="Web-{00AD2F4F-C7C4-3CDF-F22B-0C895A26D24C}" dt="2025-05-08T14:39:35.379" v="2002"/>
          <ac:spMkLst>
            <pc:docMk/>
            <pc:sldMk cId="2510496195" sldId="1155"/>
            <ac:spMk id="4" creationId="{B19A07E1-1146-4006-CFAF-009AA886138E}"/>
          </ac:spMkLst>
        </pc:spChg>
        <pc:spChg chg="add del mod">
          <ac:chgData name="Govind, Manish" userId="S::c8980632@lowes.com::c0811ffd-760b-4f00-ad2d-b385ee4e36d1" providerId="AD" clId="Web-{00AD2F4F-C7C4-3CDF-F22B-0C895A26D24C}" dt="2025-05-08T14:39:32.144" v="2001"/>
          <ac:spMkLst>
            <pc:docMk/>
            <pc:sldMk cId="2510496195" sldId="1155"/>
            <ac:spMk id="6" creationId="{EBBC7463-BA86-C829-5B13-E22C0D690482}"/>
          </ac:spMkLst>
        </pc:spChg>
        <pc:spChg chg="mod">
          <ac:chgData name="Govind, Manish" userId="S::c8980632@lowes.com::c0811ffd-760b-4f00-ad2d-b385ee4e36d1" providerId="AD" clId="Web-{00AD2F4F-C7C4-3CDF-F22B-0C895A26D24C}" dt="2025-05-08T14:40:20.067" v="2012" actId="20577"/>
          <ac:spMkLst>
            <pc:docMk/>
            <pc:sldMk cId="2510496195" sldId="1155"/>
            <ac:spMk id="7" creationId="{61586CA2-FB20-D45B-823E-CC46FE08390B}"/>
          </ac:spMkLst>
        </pc:spChg>
        <pc:spChg chg="add mod">
          <ac:chgData name="Govind, Manish" userId="S::c8980632@lowes.com::c0811ffd-760b-4f00-ad2d-b385ee4e36d1" providerId="AD" clId="Web-{00AD2F4F-C7C4-3CDF-F22B-0C895A26D24C}" dt="2025-05-08T14:41:31.053" v="2028"/>
          <ac:spMkLst>
            <pc:docMk/>
            <pc:sldMk cId="2510496195" sldId="1155"/>
            <ac:spMk id="8" creationId="{11D31351-6146-5A3C-0457-60F12F3BA643}"/>
          </ac:spMkLst>
        </pc:spChg>
        <pc:spChg chg="add mod">
          <ac:chgData name="Govind, Manish" userId="S::c8980632@lowes.com::c0811ffd-760b-4f00-ad2d-b385ee4e36d1" providerId="AD" clId="Web-{00AD2F4F-C7C4-3CDF-F22B-0C895A26D24C}" dt="2025-05-08T14:42:31.227" v="2038"/>
          <ac:spMkLst>
            <pc:docMk/>
            <pc:sldMk cId="2510496195" sldId="1155"/>
            <ac:spMk id="9" creationId="{F53E7210-DD2B-141E-8460-AF0C6998E828}"/>
          </ac:spMkLst>
        </pc:spChg>
        <pc:spChg chg="add mod">
          <ac:chgData name="Govind, Manish" userId="S::c8980632@lowes.com::c0811ffd-760b-4f00-ad2d-b385ee4e36d1" providerId="AD" clId="Web-{00AD2F4F-C7C4-3CDF-F22B-0C895A26D24C}" dt="2025-05-08T14:42:17.429" v="2034"/>
          <ac:spMkLst>
            <pc:docMk/>
            <pc:sldMk cId="2510496195" sldId="1155"/>
            <ac:spMk id="10" creationId="{7C571E09-E1FD-173B-D280-E60E6EA164B5}"/>
          </ac:spMkLst>
        </pc:spChg>
        <pc:spChg chg="add mod">
          <ac:chgData name="Govind, Manish" userId="S::c8980632@lowes.com::c0811ffd-760b-4f00-ad2d-b385ee4e36d1" providerId="AD" clId="Web-{00AD2F4F-C7C4-3CDF-F22B-0C895A26D24C}" dt="2025-05-08T14:42:22.539" v="2035"/>
          <ac:spMkLst>
            <pc:docMk/>
            <pc:sldMk cId="2510496195" sldId="1155"/>
            <ac:spMk id="11" creationId="{30649880-CF79-C03E-AD86-4A235681D531}"/>
          </ac:spMkLst>
        </pc:spChg>
        <pc:spChg chg="add mod">
          <ac:chgData name="Govind, Manish" userId="S::c8980632@lowes.com::c0811ffd-760b-4f00-ad2d-b385ee4e36d1" providerId="AD" clId="Web-{00AD2F4F-C7C4-3CDF-F22B-0C895A26D24C}" dt="2025-05-08T14:42:26.289" v="2036"/>
          <ac:spMkLst>
            <pc:docMk/>
            <pc:sldMk cId="2510496195" sldId="1155"/>
            <ac:spMk id="12" creationId="{C5CE572B-562E-F26F-861F-38FC80F6B7E4}"/>
          </ac:spMkLst>
        </pc:spChg>
        <pc:spChg chg="add mod">
          <ac:chgData name="Govind, Manish" userId="S::c8980632@lowes.com::c0811ffd-760b-4f00-ad2d-b385ee4e36d1" providerId="AD" clId="Web-{00AD2F4F-C7C4-3CDF-F22B-0C895A26D24C}" dt="2025-05-08T14:42:28.711" v="2037"/>
          <ac:spMkLst>
            <pc:docMk/>
            <pc:sldMk cId="2510496195" sldId="1155"/>
            <ac:spMk id="13" creationId="{D6B20A24-97E3-FADB-F624-A0C828DAC820}"/>
          </ac:spMkLst>
        </pc:spChg>
        <pc:spChg chg="add del">
          <ac:chgData name="Govind, Manish" userId="S::c8980632@lowes.com::c0811ffd-760b-4f00-ad2d-b385ee4e36d1" providerId="AD" clId="Web-{00AD2F4F-C7C4-3CDF-F22B-0C895A26D24C}" dt="2025-05-08T14:44:46.558" v="2096"/>
          <ac:spMkLst>
            <pc:docMk/>
            <pc:sldMk cId="2510496195" sldId="1155"/>
            <ac:spMk id="14" creationId="{CA56D5CA-200E-F11B-A652-EA0785E9DD66}"/>
          </ac:spMkLst>
        </pc:spChg>
        <pc:spChg chg="add mod">
          <ac:chgData name="Govind, Manish" userId="S::c8980632@lowes.com::c0811ffd-760b-4f00-ad2d-b385ee4e36d1" providerId="AD" clId="Web-{00AD2F4F-C7C4-3CDF-F22B-0C895A26D24C}" dt="2025-05-08T15:02:11.972" v="2231" actId="20577"/>
          <ac:spMkLst>
            <pc:docMk/>
            <pc:sldMk cId="2510496195" sldId="1155"/>
            <ac:spMk id="15" creationId="{0503821D-80BD-9E4E-35AE-02F093EAD505}"/>
          </ac:spMkLst>
        </pc:spChg>
        <pc:picChg chg="add mod">
          <ac:chgData name="Govind, Manish" userId="S::c8980632@lowes.com::c0811ffd-760b-4f00-ad2d-b385ee4e36d1" providerId="AD" clId="Web-{00AD2F4F-C7C4-3CDF-F22B-0C895A26D24C}" dt="2025-05-08T14:40:15.302" v="2010" actId="1076"/>
          <ac:picMkLst>
            <pc:docMk/>
            <pc:sldMk cId="2510496195" sldId="1155"/>
            <ac:picMk id="3" creationId="{C83FB7E9-7BB3-751A-6E03-A66A87C69D1F}"/>
          </ac:picMkLst>
        </pc:picChg>
        <pc:picChg chg="add del mod">
          <ac:chgData name="Govind, Manish" userId="S::c8980632@lowes.com::c0811ffd-760b-4f00-ad2d-b385ee4e36d1" providerId="AD" clId="Web-{00AD2F4F-C7C4-3CDF-F22B-0C895A26D24C}" dt="2025-05-08T14:39:32.144" v="2001"/>
          <ac:picMkLst>
            <pc:docMk/>
            <pc:sldMk cId="2510496195" sldId="1155"/>
            <ac:picMk id="5" creationId="{03977BF4-82CE-64A6-35DA-3776EEA6BCDE}"/>
          </ac:picMkLst>
        </pc:picChg>
      </pc:sldChg>
      <pc:sldChg chg="addSp delSp modSp add ord replId">
        <pc:chgData name="Govind, Manish" userId="S::c8980632@lowes.com::c0811ffd-760b-4f00-ad2d-b385ee4e36d1" providerId="AD" clId="Web-{00AD2F4F-C7C4-3CDF-F22B-0C895A26D24C}" dt="2025-05-08T11:53:49.700" v="483" actId="14100"/>
        <pc:sldMkLst>
          <pc:docMk/>
          <pc:sldMk cId="2925475417" sldId="1156"/>
        </pc:sldMkLst>
        <pc:spChg chg="del mod">
          <ac:chgData name="Govind, Manish" userId="S::c8980632@lowes.com::c0811ffd-760b-4f00-ad2d-b385ee4e36d1" providerId="AD" clId="Web-{00AD2F4F-C7C4-3CDF-F22B-0C895A26D24C}" dt="2025-05-08T11:32:16.961" v="233"/>
          <ac:spMkLst>
            <pc:docMk/>
            <pc:sldMk cId="2925475417" sldId="1156"/>
            <ac:spMk id="2" creationId="{5F1C7202-6653-3C9E-9451-CE6B172EC244}"/>
          </ac:spMkLst>
        </pc:spChg>
        <pc:spChg chg="add del mod">
          <ac:chgData name="Govind, Manish" userId="S::c8980632@lowes.com::c0811ffd-760b-4f00-ad2d-b385ee4e36d1" providerId="AD" clId="Web-{00AD2F4F-C7C4-3CDF-F22B-0C895A26D24C}" dt="2025-05-08T11:39:16.966" v="348"/>
          <ac:spMkLst>
            <pc:docMk/>
            <pc:sldMk cId="2925475417" sldId="1156"/>
            <ac:spMk id="3" creationId="{735AC223-C891-BF62-ECF0-9BC9BBB4F227}"/>
          </ac:spMkLst>
        </pc:spChg>
        <pc:spChg chg="add del">
          <ac:chgData name="Govind, Manish" userId="S::c8980632@lowes.com::c0811ffd-760b-4f00-ad2d-b385ee4e36d1" providerId="AD" clId="Web-{00AD2F4F-C7C4-3CDF-F22B-0C895A26D24C}" dt="2025-05-08T11:50:17.182" v="377"/>
          <ac:spMkLst>
            <pc:docMk/>
            <pc:sldMk cId="2925475417" sldId="1156"/>
            <ac:spMk id="13" creationId="{182882AD-7301-7144-D166-EBB54C7D1F6A}"/>
          </ac:spMkLst>
        </pc:spChg>
        <pc:spChg chg="add del">
          <ac:chgData name="Govind, Manish" userId="S::c8980632@lowes.com::c0811ffd-760b-4f00-ad2d-b385ee4e36d1" providerId="AD" clId="Web-{00AD2F4F-C7C4-3CDF-F22B-0C895A26D24C}" dt="2025-05-08T11:50:23.479" v="379"/>
          <ac:spMkLst>
            <pc:docMk/>
            <pc:sldMk cId="2925475417" sldId="1156"/>
            <ac:spMk id="14" creationId="{8BB3D537-003C-0356-C9DA-C061FB301084}"/>
          </ac:spMkLst>
        </pc:spChg>
        <pc:spChg chg="add del">
          <ac:chgData name="Govind, Manish" userId="S::c8980632@lowes.com::c0811ffd-760b-4f00-ad2d-b385ee4e36d1" providerId="AD" clId="Web-{00AD2F4F-C7C4-3CDF-F22B-0C895A26D24C}" dt="2025-05-08T11:50:30.807" v="381"/>
          <ac:spMkLst>
            <pc:docMk/>
            <pc:sldMk cId="2925475417" sldId="1156"/>
            <ac:spMk id="15" creationId="{E96B6B48-F6B1-3BFE-2E46-D9C3AAD0F731}"/>
          </ac:spMkLst>
        </pc:spChg>
        <pc:spChg chg="add del mod">
          <ac:chgData name="Govind, Manish" userId="S::c8980632@lowes.com::c0811ffd-760b-4f00-ad2d-b385ee4e36d1" providerId="AD" clId="Web-{00AD2F4F-C7C4-3CDF-F22B-0C895A26D24C}" dt="2025-05-08T11:52:24.106" v="437" actId="20577"/>
          <ac:spMkLst>
            <pc:docMk/>
            <pc:sldMk cId="2925475417" sldId="1156"/>
            <ac:spMk id="17" creationId="{3D6702A0-99AA-79B7-DE02-F49F2A291FA8}"/>
          </ac:spMkLst>
        </pc:spChg>
        <pc:spChg chg="add del mod">
          <ac:chgData name="Govind, Manish" userId="S::c8980632@lowes.com::c0811ffd-760b-4f00-ad2d-b385ee4e36d1" providerId="AD" clId="Web-{00AD2F4F-C7C4-3CDF-F22B-0C895A26D24C}" dt="2025-05-08T11:52:32.168" v="445" actId="20577"/>
          <ac:spMkLst>
            <pc:docMk/>
            <pc:sldMk cId="2925475417" sldId="1156"/>
            <ac:spMk id="19" creationId="{C2B5A96E-CD72-F23D-9629-DF58EF62FF29}"/>
          </ac:spMkLst>
        </pc:spChg>
        <pc:spChg chg="add mod">
          <ac:chgData name="Govind, Manish" userId="S::c8980632@lowes.com::c0811ffd-760b-4f00-ad2d-b385ee4e36d1" providerId="AD" clId="Web-{00AD2F4F-C7C4-3CDF-F22B-0C895A26D24C}" dt="2025-05-08T11:53:11.950" v="476" actId="20577"/>
          <ac:spMkLst>
            <pc:docMk/>
            <pc:sldMk cId="2925475417" sldId="1156"/>
            <ac:spMk id="21" creationId="{196A7D9E-5DA0-75B1-29E6-C62B5369FD9D}"/>
          </ac:spMkLst>
        </pc:spChg>
        <pc:spChg chg="add mod">
          <ac:chgData name="Govind, Manish" userId="S::c8980632@lowes.com::c0811ffd-760b-4f00-ad2d-b385ee4e36d1" providerId="AD" clId="Web-{00AD2F4F-C7C4-3CDF-F22B-0C895A26D24C}" dt="2025-05-08T11:51:16.276" v="393" actId="20577"/>
          <ac:spMkLst>
            <pc:docMk/>
            <pc:sldMk cId="2925475417" sldId="1156"/>
            <ac:spMk id="23" creationId="{DEDF88CA-0ABB-23F2-0776-BFDFBAACBA7E}"/>
          </ac:spMkLst>
        </pc:spChg>
        <pc:picChg chg="add mod modCrop">
          <ac:chgData name="Govind, Manish" userId="S::c8980632@lowes.com::c0811ffd-760b-4f00-ad2d-b385ee4e36d1" providerId="AD" clId="Web-{00AD2F4F-C7C4-3CDF-F22B-0C895A26D24C}" dt="2025-05-08T11:50:03.260" v="373"/>
          <ac:picMkLst>
            <pc:docMk/>
            <pc:sldMk cId="2925475417" sldId="1156"/>
            <ac:picMk id="5" creationId="{58158B58-8E20-BC3A-B486-D0FC6499BEFB}"/>
          </ac:picMkLst>
        </pc:picChg>
        <pc:picChg chg="add mod modCrop">
          <ac:chgData name="Govind, Manish" userId="S::c8980632@lowes.com::c0811ffd-760b-4f00-ad2d-b385ee4e36d1" providerId="AD" clId="Web-{00AD2F4F-C7C4-3CDF-F22B-0C895A26D24C}" dt="2025-05-08T11:49:55.510" v="371" actId="1076"/>
          <ac:picMkLst>
            <pc:docMk/>
            <pc:sldMk cId="2925475417" sldId="1156"/>
            <ac:picMk id="8" creationId="{F543B025-47A0-EE37-E0B2-FB7623A3453E}"/>
          </ac:picMkLst>
        </pc:picChg>
        <pc:picChg chg="add mod modCrop">
          <ac:chgData name="Govind, Manish" userId="S::c8980632@lowes.com::c0811ffd-760b-4f00-ad2d-b385ee4e36d1" providerId="AD" clId="Web-{00AD2F4F-C7C4-3CDF-F22B-0C895A26D24C}" dt="2025-05-08T11:50:10.901" v="375"/>
          <ac:picMkLst>
            <pc:docMk/>
            <pc:sldMk cId="2925475417" sldId="1156"/>
            <ac:picMk id="10" creationId="{6B7A606F-90F0-8405-75DD-DE23ED60D459}"/>
          </ac:picMkLst>
        </pc:picChg>
        <pc:picChg chg="add mod modCrop">
          <ac:chgData name="Govind, Manish" userId="S::c8980632@lowes.com::c0811ffd-760b-4f00-ad2d-b385ee4e36d1" providerId="AD" clId="Web-{00AD2F4F-C7C4-3CDF-F22B-0C895A26D24C}" dt="2025-05-08T11:49:46.432" v="368" actId="1076"/>
          <ac:picMkLst>
            <pc:docMk/>
            <pc:sldMk cId="2925475417" sldId="1156"/>
            <ac:picMk id="12" creationId="{93EFEF6D-FD0E-19F5-716F-7D844C85CAF2}"/>
          </ac:picMkLst>
        </pc:picChg>
        <pc:picChg chg="add mod modCrop">
          <ac:chgData name="Govind, Manish" userId="S::c8980632@lowes.com::c0811ffd-760b-4f00-ad2d-b385ee4e36d1" providerId="AD" clId="Web-{00AD2F4F-C7C4-3CDF-F22B-0C895A26D24C}" dt="2025-05-08T11:53:49.700" v="483" actId="14100"/>
          <ac:picMkLst>
            <pc:docMk/>
            <pc:sldMk cId="2925475417" sldId="1156"/>
            <ac:picMk id="25" creationId="{A902C925-3F17-DF07-971E-6EDD374D1B35}"/>
          </ac:picMkLst>
        </pc:picChg>
      </pc:sldChg>
      <pc:sldChg chg="add del replId">
        <pc:chgData name="Govind, Manish" userId="S::c8980632@lowes.com::c0811ffd-760b-4f00-ad2d-b385ee4e36d1" providerId="AD" clId="Web-{00AD2F4F-C7C4-3CDF-F22B-0C895A26D24C}" dt="2025-05-08T11:28:30.082" v="82"/>
        <pc:sldMkLst>
          <pc:docMk/>
          <pc:sldMk cId="1895312111" sldId="1157"/>
        </pc:sldMkLst>
      </pc:sldChg>
      <pc:sldChg chg="modSp add replId">
        <pc:chgData name="Govind, Manish" userId="S::c8980632@lowes.com::c0811ffd-760b-4f00-ad2d-b385ee4e36d1" providerId="AD" clId="Web-{00AD2F4F-C7C4-3CDF-F22B-0C895A26D24C}" dt="2025-05-08T11:32:04.133" v="230" actId="20577"/>
        <pc:sldMkLst>
          <pc:docMk/>
          <pc:sldMk cId="1563794949" sldId="1158"/>
        </pc:sldMkLst>
        <pc:spChg chg="mod">
          <ac:chgData name="Govind, Manish" userId="S::c8980632@lowes.com::c0811ffd-760b-4f00-ad2d-b385ee4e36d1" providerId="AD" clId="Web-{00AD2F4F-C7C4-3CDF-F22B-0C895A26D24C}" dt="2025-05-08T11:32:04.133" v="230" actId="20577"/>
          <ac:spMkLst>
            <pc:docMk/>
            <pc:sldMk cId="1563794949" sldId="1158"/>
            <ac:spMk id="2" creationId="{99C29E34-FC64-EF31-F87A-9B6C7D8E5F63}"/>
          </ac:spMkLst>
        </pc:spChg>
      </pc:sldChg>
      <pc:sldChg chg="modSp add replId">
        <pc:chgData name="Govind, Manish" userId="S::c8980632@lowes.com::c0811ffd-760b-4f00-ad2d-b385ee4e36d1" providerId="AD" clId="Web-{00AD2F4F-C7C4-3CDF-F22B-0C895A26D24C}" dt="2025-05-08T11:27:18.628" v="59" actId="20577"/>
        <pc:sldMkLst>
          <pc:docMk/>
          <pc:sldMk cId="2248663838" sldId="1159"/>
        </pc:sldMkLst>
        <pc:spChg chg="mod">
          <ac:chgData name="Govind, Manish" userId="S::c8980632@lowes.com::c0811ffd-760b-4f00-ad2d-b385ee4e36d1" providerId="AD" clId="Web-{00AD2F4F-C7C4-3CDF-F22B-0C895A26D24C}" dt="2025-05-08T11:27:18.628" v="59" actId="20577"/>
          <ac:spMkLst>
            <pc:docMk/>
            <pc:sldMk cId="2248663838" sldId="1159"/>
            <ac:spMk id="2" creationId="{52FC728A-3567-1452-B7E6-AAB823D14BBE}"/>
          </ac:spMkLst>
        </pc:spChg>
      </pc:sldChg>
      <pc:sldChg chg="modSp add replId">
        <pc:chgData name="Govind, Manish" userId="S::c8980632@lowes.com::c0811ffd-760b-4f00-ad2d-b385ee4e36d1" providerId="AD" clId="Web-{00AD2F4F-C7C4-3CDF-F22B-0C895A26D24C}" dt="2025-05-08T11:39:03.076" v="344" actId="20577"/>
        <pc:sldMkLst>
          <pc:docMk/>
          <pc:sldMk cId="613948422" sldId="1160"/>
        </pc:sldMkLst>
        <pc:spChg chg="mod">
          <ac:chgData name="Govind, Manish" userId="S::c8980632@lowes.com::c0811ffd-760b-4f00-ad2d-b385ee4e36d1" providerId="AD" clId="Web-{00AD2F4F-C7C4-3CDF-F22B-0C895A26D24C}" dt="2025-05-08T11:39:03.076" v="344" actId="20577"/>
          <ac:spMkLst>
            <pc:docMk/>
            <pc:sldMk cId="613948422" sldId="1160"/>
            <ac:spMk id="3" creationId="{8E0606F9-1E5E-CF70-866F-E8AFD98F4206}"/>
          </ac:spMkLst>
        </pc:spChg>
      </pc:sldChg>
      <pc:sldChg chg="add del replId">
        <pc:chgData name="Govind, Manish" userId="S::c8980632@lowes.com::c0811ffd-760b-4f00-ad2d-b385ee4e36d1" providerId="AD" clId="Web-{00AD2F4F-C7C4-3CDF-F22B-0C895A26D24C}" dt="2025-05-08T11:28:19.832" v="81"/>
        <pc:sldMkLst>
          <pc:docMk/>
          <pc:sldMk cId="1973923451" sldId="1160"/>
        </pc:sldMkLst>
      </pc:sldChg>
      <pc:sldChg chg="modSp add replId">
        <pc:chgData name="Govind, Manish" userId="S::c8980632@lowes.com::c0811ffd-760b-4f00-ad2d-b385ee4e36d1" providerId="AD" clId="Web-{00AD2F4F-C7C4-3CDF-F22B-0C895A26D24C}" dt="2025-05-08T11:59:16.756" v="593" actId="1076"/>
        <pc:sldMkLst>
          <pc:docMk/>
          <pc:sldMk cId="2713872980" sldId="1161"/>
        </pc:sldMkLst>
        <pc:spChg chg="mod">
          <ac:chgData name="Govind, Manish" userId="S::c8980632@lowes.com::c0811ffd-760b-4f00-ad2d-b385ee4e36d1" providerId="AD" clId="Web-{00AD2F4F-C7C4-3CDF-F22B-0C895A26D24C}" dt="2025-05-08T11:59:16.756" v="593" actId="1076"/>
          <ac:spMkLst>
            <pc:docMk/>
            <pc:sldMk cId="2713872980" sldId="1161"/>
            <ac:spMk id="3" creationId="{A8327C32-7F5A-3D1E-9F4F-D6597C996819}"/>
          </ac:spMkLst>
        </pc:spChg>
        <pc:spChg chg="mod">
          <ac:chgData name="Govind, Manish" userId="S::c8980632@lowes.com::c0811ffd-760b-4f00-ad2d-b385ee4e36d1" providerId="AD" clId="Web-{00AD2F4F-C7C4-3CDF-F22B-0C895A26D24C}" dt="2025-05-08T11:54:41.748" v="491" actId="20577"/>
          <ac:spMkLst>
            <pc:docMk/>
            <pc:sldMk cId="2713872980" sldId="1161"/>
            <ac:spMk id="7" creationId="{C27A74CD-E900-1896-2968-CC08A2FCA529}"/>
          </ac:spMkLst>
        </pc:spChg>
      </pc:sldChg>
      <pc:sldChg chg="add del replId">
        <pc:chgData name="Govind, Manish" userId="S::c8980632@lowes.com::c0811ffd-760b-4f00-ad2d-b385ee4e36d1" providerId="AD" clId="Web-{00AD2F4F-C7C4-3CDF-F22B-0C895A26D24C}" dt="2025-05-08T11:28:19.832" v="80"/>
        <pc:sldMkLst>
          <pc:docMk/>
          <pc:sldMk cId="3397291158" sldId="1161"/>
        </pc:sldMkLst>
      </pc:sldChg>
      <pc:sldChg chg="add del replId">
        <pc:chgData name="Govind, Manish" userId="S::c8980632@lowes.com::c0811ffd-760b-4f00-ad2d-b385ee4e36d1" providerId="AD" clId="Web-{00AD2F4F-C7C4-3CDF-F22B-0C895A26D24C}" dt="2025-05-08T11:28:19.832" v="79"/>
        <pc:sldMkLst>
          <pc:docMk/>
          <pc:sldMk cId="2085806564" sldId="1162"/>
        </pc:sldMkLst>
      </pc:sldChg>
      <pc:sldChg chg="addSp modSp add replId">
        <pc:chgData name="Govind, Manish" userId="S::c8980632@lowes.com::c0811ffd-760b-4f00-ad2d-b385ee4e36d1" providerId="AD" clId="Web-{00AD2F4F-C7C4-3CDF-F22B-0C895A26D24C}" dt="2025-05-11T00:31:46.395" v="2349"/>
        <pc:sldMkLst>
          <pc:docMk/>
          <pc:sldMk cId="2481087159" sldId="1162"/>
        </pc:sldMkLst>
        <pc:spChg chg="mod">
          <ac:chgData name="Govind, Manish" userId="S::c8980632@lowes.com::c0811ffd-760b-4f00-ad2d-b385ee4e36d1" providerId="AD" clId="Web-{00AD2F4F-C7C4-3CDF-F22B-0C895A26D24C}" dt="2025-05-11T00:28:15.096" v="2321" actId="20577"/>
          <ac:spMkLst>
            <pc:docMk/>
            <pc:sldMk cId="2481087159" sldId="1162"/>
            <ac:spMk id="3" creationId="{80A5CB04-A3D7-23A3-E2F3-AAF7122A123E}"/>
          </ac:spMkLst>
        </pc:spChg>
        <pc:spChg chg="mod">
          <ac:chgData name="Govind, Manish" userId="S::c8980632@lowes.com::c0811ffd-760b-4f00-ad2d-b385ee4e36d1" providerId="AD" clId="Web-{00AD2F4F-C7C4-3CDF-F22B-0C895A26D24C}" dt="2025-05-08T12:00:08.631" v="624" actId="14100"/>
          <ac:spMkLst>
            <pc:docMk/>
            <pc:sldMk cId="2481087159" sldId="1162"/>
            <ac:spMk id="7" creationId="{8C3709C5-2BC0-957A-DAA1-F18514AFDBD5}"/>
          </ac:spMkLst>
        </pc:spChg>
        <pc:graphicFrameChg chg="add mod modGraphic">
          <ac:chgData name="Govind, Manish" userId="S::c8980632@lowes.com::c0811ffd-760b-4f00-ad2d-b385ee4e36d1" providerId="AD" clId="Web-{00AD2F4F-C7C4-3CDF-F22B-0C895A26D24C}" dt="2025-05-11T00:31:46.395" v="2349"/>
          <ac:graphicFrameMkLst>
            <pc:docMk/>
            <pc:sldMk cId="2481087159" sldId="1162"/>
            <ac:graphicFrameMk id="2" creationId="{32A28F6F-0BFB-FCC7-D247-9F197B88E30B}"/>
          </ac:graphicFrameMkLst>
        </pc:graphicFrameChg>
      </pc:sldChg>
      <pc:sldChg chg="add del replId">
        <pc:chgData name="Govind, Manish" userId="S::c8980632@lowes.com::c0811ffd-760b-4f00-ad2d-b385ee4e36d1" providerId="AD" clId="Web-{00AD2F4F-C7C4-3CDF-F22B-0C895A26D24C}" dt="2025-05-08T11:28:19.816" v="78"/>
        <pc:sldMkLst>
          <pc:docMk/>
          <pc:sldMk cId="867309208" sldId="1163"/>
        </pc:sldMkLst>
      </pc:sldChg>
      <pc:sldChg chg="addSp delSp modSp add replId">
        <pc:chgData name="Govind, Manish" userId="S::c8980632@lowes.com::c0811ffd-760b-4f00-ad2d-b385ee4e36d1" providerId="AD" clId="Web-{00AD2F4F-C7C4-3CDF-F22B-0C895A26D24C}" dt="2025-05-08T14:38:27.846" v="1992" actId="14100"/>
        <pc:sldMkLst>
          <pc:docMk/>
          <pc:sldMk cId="2289367822" sldId="1163"/>
        </pc:sldMkLst>
        <pc:spChg chg="add del">
          <ac:chgData name="Govind, Manish" userId="S::c8980632@lowes.com::c0811ffd-760b-4f00-ad2d-b385ee4e36d1" providerId="AD" clId="Web-{00AD2F4F-C7C4-3CDF-F22B-0C895A26D24C}" dt="2025-05-08T14:36:18.046" v="1975"/>
          <ac:spMkLst>
            <pc:docMk/>
            <pc:sldMk cId="2289367822" sldId="1163"/>
            <ac:spMk id="3" creationId="{3B1E4D74-28A5-6B27-7C5C-EDF221C91D9F}"/>
          </ac:spMkLst>
        </pc:spChg>
        <pc:picChg chg="add mod">
          <ac:chgData name="Govind, Manish" userId="S::c8980632@lowes.com::c0811ffd-760b-4f00-ad2d-b385ee4e36d1" providerId="AD" clId="Web-{00AD2F4F-C7C4-3CDF-F22B-0C895A26D24C}" dt="2025-05-08T14:38:05.486" v="1987" actId="1076"/>
          <ac:picMkLst>
            <pc:docMk/>
            <pc:sldMk cId="2289367822" sldId="1163"/>
            <ac:picMk id="2" creationId="{3BCCCC13-9589-08FE-6E7C-8F9CC3AC2AC7}"/>
          </ac:picMkLst>
        </pc:picChg>
        <pc:picChg chg="add mod">
          <ac:chgData name="Govind, Manish" userId="S::c8980632@lowes.com::c0811ffd-760b-4f00-ad2d-b385ee4e36d1" providerId="AD" clId="Web-{00AD2F4F-C7C4-3CDF-F22B-0C895A26D24C}" dt="2025-05-08T14:38:27.846" v="1992" actId="14100"/>
          <ac:picMkLst>
            <pc:docMk/>
            <pc:sldMk cId="2289367822" sldId="1163"/>
            <ac:picMk id="4" creationId="{F7B7A82B-3B53-8060-1DD2-17A62597203A}"/>
          </ac:picMkLst>
        </pc:picChg>
      </pc:sldChg>
      <pc:sldChg chg="addSp delSp modSp add ord replId">
        <pc:chgData name="Govind, Manish" userId="S::c8980632@lowes.com::c0811ffd-760b-4f00-ad2d-b385ee4e36d1" providerId="AD" clId="Web-{00AD2F4F-C7C4-3CDF-F22B-0C895A26D24C}" dt="2025-05-08T14:52:50.835" v="2178"/>
        <pc:sldMkLst>
          <pc:docMk/>
          <pc:sldMk cId="946895950" sldId="1164"/>
        </pc:sldMkLst>
        <pc:spChg chg="mod">
          <ac:chgData name="Govind, Manish" userId="S::c8980632@lowes.com::c0811ffd-760b-4f00-ad2d-b385ee4e36d1" providerId="AD" clId="Web-{00AD2F4F-C7C4-3CDF-F22B-0C895A26D24C}" dt="2025-05-08T14:30:19.491" v="1956" actId="20577"/>
          <ac:spMkLst>
            <pc:docMk/>
            <pc:sldMk cId="946895950" sldId="1164"/>
            <ac:spMk id="7" creationId="{8567B222-78A5-5765-868F-330211B45A05}"/>
          </ac:spMkLst>
        </pc:spChg>
        <pc:spChg chg="add del">
          <ac:chgData name="Govind, Manish" userId="S::c8980632@lowes.com::c0811ffd-760b-4f00-ad2d-b385ee4e36d1" providerId="AD" clId="Web-{00AD2F4F-C7C4-3CDF-F22B-0C895A26D24C}" dt="2025-05-08T14:37:28.532" v="1983"/>
          <ac:spMkLst>
            <pc:docMk/>
            <pc:sldMk cId="946895950" sldId="1164"/>
            <ac:spMk id="8" creationId="{CE275A97-36F1-F961-7997-AD4E17B20F78}"/>
          </ac:spMkLst>
        </pc:spChg>
        <pc:spChg chg="add del mod">
          <ac:chgData name="Govind, Manish" userId="S::c8980632@lowes.com::c0811ffd-760b-4f00-ad2d-b385ee4e36d1" providerId="AD" clId="Web-{00AD2F4F-C7C4-3CDF-F22B-0C895A26D24C}" dt="2025-05-08T14:43:01.884" v="2045"/>
          <ac:spMkLst>
            <pc:docMk/>
            <pc:sldMk cId="946895950" sldId="1164"/>
            <ac:spMk id="10" creationId="{3B1981DA-FB58-2165-6CBA-F824738FA109}"/>
          </ac:spMkLst>
        </pc:spChg>
        <pc:spChg chg="add mod">
          <ac:chgData name="Govind, Manish" userId="S::c8980632@lowes.com::c0811ffd-760b-4f00-ad2d-b385ee4e36d1" providerId="AD" clId="Web-{00AD2F4F-C7C4-3CDF-F22B-0C895A26D24C}" dt="2025-05-08T14:52:38.881" v="2175" actId="14100"/>
          <ac:spMkLst>
            <pc:docMk/>
            <pc:sldMk cId="946895950" sldId="1164"/>
            <ac:spMk id="12" creationId="{FFFA3F66-02F9-81A4-F9D3-CC60FA1DBF12}"/>
          </ac:spMkLst>
        </pc:spChg>
        <pc:picChg chg="add del mod">
          <ac:chgData name="Govind, Manish" userId="S::c8980632@lowes.com::c0811ffd-760b-4f00-ad2d-b385ee4e36d1" providerId="AD" clId="Web-{00AD2F4F-C7C4-3CDF-F22B-0C895A26D24C}" dt="2025-05-08T14:29:50.850" v="1941"/>
          <ac:picMkLst>
            <pc:docMk/>
            <pc:sldMk cId="946895950" sldId="1164"/>
            <ac:picMk id="2" creationId="{2FC0E0BA-8A68-EF86-8257-B034A1ECCA07}"/>
          </ac:picMkLst>
        </pc:picChg>
        <pc:picChg chg="add del mod">
          <ac:chgData name="Govind, Manish" userId="S::c8980632@lowes.com::c0811ffd-760b-4f00-ad2d-b385ee4e36d1" providerId="AD" clId="Web-{00AD2F4F-C7C4-3CDF-F22B-0C895A26D24C}" dt="2025-05-08T14:26:43.549" v="1916"/>
          <ac:picMkLst>
            <pc:docMk/>
            <pc:sldMk cId="946895950" sldId="1164"/>
            <ac:picMk id="3" creationId="{A9C3A19E-529B-F600-6BA3-CDCC0A7770DB}"/>
          </ac:picMkLst>
        </pc:picChg>
        <pc:picChg chg="add del">
          <ac:chgData name="Govind, Manish" userId="S::c8980632@lowes.com::c0811ffd-760b-4f00-ad2d-b385ee4e36d1" providerId="AD" clId="Web-{00AD2F4F-C7C4-3CDF-F22B-0C895A26D24C}" dt="2025-05-08T14:37:28.532" v="1984"/>
          <ac:picMkLst>
            <pc:docMk/>
            <pc:sldMk cId="946895950" sldId="1164"/>
            <ac:picMk id="5" creationId="{7DE6B82B-F708-BB4D-2852-9929D65DF136}"/>
          </ac:picMkLst>
        </pc:picChg>
        <pc:picChg chg="add del">
          <ac:chgData name="Govind, Manish" userId="S::c8980632@lowes.com::c0811ffd-760b-4f00-ad2d-b385ee4e36d1" providerId="AD" clId="Web-{00AD2F4F-C7C4-3CDF-F22B-0C895A26D24C}" dt="2025-05-08T14:42:46.914" v="2040"/>
          <ac:picMkLst>
            <pc:docMk/>
            <pc:sldMk cId="946895950" sldId="1164"/>
            <ac:picMk id="9" creationId="{38EFA66F-8510-CED8-F997-AB2DDF61D511}"/>
          </ac:picMkLst>
        </pc:picChg>
        <pc:picChg chg="add mod">
          <ac:chgData name="Govind, Manish" userId="S::c8980632@lowes.com::c0811ffd-760b-4f00-ad2d-b385ee4e36d1" providerId="AD" clId="Web-{00AD2F4F-C7C4-3CDF-F22B-0C895A26D24C}" dt="2025-05-08T14:51:50.302" v="2163" actId="14100"/>
          <ac:picMkLst>
            <pc:docMk/>
            <pc:sldMk cId="946895950" sldId="1164"/>
            <ac:picMk id="11" creationId="{EF012F69-E84E-B9FE-2A9B-81CA7CE036E5}"/>
          </ac:picMkLst>
        </pc:picChg>
        <pc:picChg chg="add mod">
          <ac:chgData name="Govind, Manish" userId="S::c8980632@lowes.com::c0811ffd-760b-4f00-ad2d-b385ee4e36d1" providerId="AD" clId="Web-{00AD2F4F-C7C4-3CDF-F22B-0C895A26D24C}" dt="2025-05-08T14:52:41.303" v="2177" actId="1076"/>
          <ac:picMkLst>
            <pc:docMk/>
            <pc:sldMk cId="946895950" sldId="1164"/>
            <ac:picMk id="13" creationId="{67F04C19-C78A-7D9C-6460-572255DD1193}"/>
          </ac:picMkLst>
        </pc:picChg>
      </pc:sldChg>
      <pc:sldChg chg="modSp add replId">
        <pc:chgData name="Govind, Manish" userId="S::c8980632@lowes.com::c0811ffd-760b-4f00-ad2d-b385ee4e36d1" providerId="AD" clId="Web-{00AD2F4F-C7C4-3CDF-F22B-0C895A26D24C}" dt="2025-05-08T13:02:50.598" v="975" actId="20577"/>
        <pc:sldMkLst>
          <pc:docMk/>
          <pc:sldMk cId="4169110178" sldId="1165"/>
        </pc:sldMkLst>
        <pc:spChg chg="mod">
          <ac:chgData name="Govind, Manish" userId="S::c8980632@lowes.com::c0811ffd-760b-4f00-ad2d-b385ee4e36d1" providerId="AD" clId="Web-{00AD2F4F-C7C4-3CDF-F22B-0C895A26D24C}" dt="2025-05-08T13:02:50.598" v="975" actId="20577"/>
          <ac:spMkLst>
            <pc:docMk/>
            <pc:sldMk cId="4169110178" sldId="1165"/>
            <ac:spMk id="7" creationId="{C090623E-EA67-FAEA-0098-43C2A79441D2}"/>
          </ac:spMkLst>
        </pc:spChg>
      </pc:sldChg>
      <pc:sldChg chg="modSp add replId">
        <pc:chgData name="Govind, Manish" userId="S::c8980632@lowes.com::c0811ffd-760b-4f00-ad2d-b385ee4e36d1" providerId="AD" clId="Web-{00AD2F4F-C7C4-3CDF-F22B-0C895A26D24C}" dt="2025-05-08T13:02:43.177" v="966" actId="20577"/>
        <pc:sldMkLst>
          <pc:docMk/>
          <pc:sldMk cId="3499416160" sldId="1166"/>
        </pc:sldMkLst>
        <pc:spChg chg="mod">
          <ac:chgData name="Govind, Manish" userId="S::c8980632@lowes.com::c0811ffd-760b-4f00-ad2d-b385ee4e36d1" providerId="AD" clId="Web-{00AD2F4F-C7C4-3CDF-F22B-0C895A26D24C}" dt="2025-05-08T13:02:43.177" v="966" actId="20577"/>
          <ac:spMkLst>
            <pc:docMk/>
            <pc:sldMk cId="3499416160" sldId="1166"/>
            <ac:spMk id="7" creationId="{66E323DC-3855-E98B-E5A6-75F5266DCAA2}"/>
          </ac:spMkLst>
        </pc:spChg>
      </pc:sldChg>
      <pc:sldChg chg="addSp modSp add ord">
        <pc:chgData name="Govind, Manish" userId="S::c8980632@lowes.com::c0811ffd-760b-4f00-ad2d-b385ee4e36d1" providerId="AD" clId="Web-{00AD2F4F-C7C4-3CDF-F22B-0C895A26D24C}" dt="2025-05-08T13:19:20.914" v="1625" actId="20577"/>
        <pc:sldMkLst>
          <pc:docMk/>
          <pc:sldMk cId="4089700762" sldId="1167"/>
        </pc:sldMkLst>
        <pc:spChg chg="add mod">
          <ac:chgData name="Govind, Manish" userId="S::c8980632@lowes.com::c0811ffd-760b-4f00-ad2d-b385ee4e36d1" providerId="AD" clId="Web-{00AD2F4F-C7C4-3CDF-F22B-0C895A26D24C}" dt="2025-05-08T13:19:20.914" v="1625" actId="20577"/>
          <ac:spMkLst>
            <pc:docMk/>
            <pc:sldMk cId="4089700762" sldId="1167"/>
            <ac:spMk id="2" creationId="{FD1F6E23-9E54-4F6E-14AC-6D3D45712BA3}"/>
          </ac:spMkLst>
        </pc:spChg>
        <pc:spChg chg="mod">
          <ac:chgData name="Govind, Manish" userId="S::c8980632@lowes.com::c0811ffd-760b-4f00-ad2d-b385ee4e36d1" providerId="AD" clId="Web-{00AD2F4F-C7C4-3CDF-F22B-0C895A26D24C}" dt="2025-05-08T13:03:29.115" v="994" actId="20577"/>
          <ac:spMkLst>
            <pc:docMk/>
            <pc:sldMk cId="4089700762" sldId="1167"/>
            <ac:spMk id="7" creationId="{E434A7CF-A96A-B826-D201-215589BFDADF}"/>
          </ac:spMkLst>
        </pc:spChg>
      </pc:sldChg>
      <pc:sldChg chg="addSp modSp add">
        <pc:chgData name="Govind, Manish" userId="S::c8980632@lowes.com::c0811ffd-760b-4f00-ad2d-b385ee4e36d1" providerId="AD" clId="Web-{00AD2F4F-C7C4-3CDF-F22B-0C895A26D24C}" dt="2025-05-08T13:13:25.813" v="1412" actId="20577"/>
        <pc:sldMkLst>
          <pc:docMk/>
          <pc:sldMk cId="1089286567" sldId="1168"/>
        </pc:sldMkLst>
        <pc:spChg chg="add mod">
          <ac:chgData name="Govind, Manish" userId="S::c8980632@lowes.com::c0811ffd-760b-4f00-ad2d-b385ee4e36d1" providerId="AD" clId="Web-{00AD2F4F-C7C4-3CDF-F22B-0C895A26D24C}" dt="2025-05-08T13:06:06.680" v="1100" actId="20577"/>
          <ac:spMkLst>
            <pc:docMk/>
            <pc:sldMk cId="1089286567" sldId="1168"/>
            <ac:spMk id="2" creationId="{35330DDA-23D5-0EDD-1CCD-28639D9CFA6C}"/>
          </ac:spMkLst>
        </pc:spChg>
        <pc:spChg chg="add mod">
          <ac:chgData name="Govind, Manish" userId="S::c8980632@lowes.com::c0811ffd-760b-4f00-ad2d-b385ee4e36d1" providerId="AD" clId="Web-{00AD2F4F-C7C4-3CDF-F22B-0C895A26D24C}" dt="2025-05-08T13:13:25.813" v="1412" actId="20577"/>
          <ac:spMkLst>
            <pc:docMk/>
            <pc:sldMk cId="1089286567" sldId="1168"/>
            <ac:spMk id="3" creationId="{2CD33573-10D8-9805-55FD-D4CDB657B54C}"/>
          </ac:spMkLst>
        </pc:spChg>
        <pc:spChg chg="mod">
          <ac:chgData name="Govind, Manish" userId="S::c8980632@lowes.com::c0811ffd-760b-4f00-ad2d-b385ee4e36d1" providerId="AD" clId="Web-{00AD2F4F-C7C4-3CDF-F22B-0C895A26D24C}" dt="2025-05-08T13:04:57.429" v="1035" actId="20577"/>
          <ac:spMkLst>
            <pc:docMk/>
            <pc:sldMk cId="1089286567" sldId="1168"/>
            <ac:spMk id="7" creationId="{E434A7CF-A96A-B826-D201-215589BFDADF}"/>
          </ac:spMkLst>
        </pc:spChg>
      </pc:sldChg>
      <pc:sldChg chg="delSp add del replId">
        <pc:chgData name="Govind, Manish" userId="S::c8980632@lowes.com::c0811ffd-760b-4f00-ad2d-b385ee4e36d1" providerId="AD" clId="Web-{00AD2F4F-C7C4-3CDF-F22B-0C895A26D24C}" dt="2025-05-08T14:37:32.313" v="1985"/>
        <pc:sldMkLst>
          <pc:docMk/>
          <pc:sldMk cId="3819921037" sldId="1169"/>
        </pc:sldMkLst>
        <pc:spChg chg="del">
          <ac:chgData name="Govind, Manish" userId="S::c8980632@lowes.com::c0811ffd-760b-4f00-ad2d-b385ee4e36d1" providerId="AD" clId="Web-{00AD2F4F-C7C4-3CDF-F22B-0C895A26D24C}" dt="2025-05-08T14:37:09.641" v="1978"/>
          <ac:spMkLst>
            <pc:docMk/>
            <pc:sldMk cId="3819921037" sldId="1169"/>
            <ac:spMk id="3" creationId="{F5549F29-05AC-9FCD-16D5-19E4AE59A4CB}"/>
          </ac:spMkLst>
        </pc:spChg>
        <pc:picChg chg="del">
          <ac:chgData name="Govind, Manish" userId="S::c8980632@lowes.com::c0811ffd-760b-4f00-ad2d-b385ee4e36d1" providerId="AD" clId="Web-{00AD2F4F-C7C4-3CDF-F22B-0C895A26D24C}" dt="2025-05-08T14:37:03.922" v="1977"/>
          <ac:picMkLst>
            <pc:docMk/>
            <pc:sldMk cId="3819921037" sldId="1169"/>
            <ac:picMk id="2" creationId="{C53A9C12-DE35-8929-7870-ADA860C60910}"/>
          </ac:picMkLst>
        </pc:picChg>
      </pc:sldChg>
      <pc:sldChg chg="add del">
        <pc:chgData name="Govind, Manish" userId="S::c8980632@lowes.com::c0811ffd-760b-4f00-ad2d-b385ee4e36d1" providerId="AD" clId="Web-{00AD2F4F-C7C4-3CDF-F22B-0C895A26D24C}" dt="2025-05-08T13:06:40.837" v="1102"/>
        <pc:sldMkLst>
          <pc:docMk/>
          <pc:sldMk cId="3967661199" sldId="1169"/>
        </pc:sldMkLst>
      </pc:sldChg>
      <pc:sldChg chg="addSp delSp modSp add replId">
        <pc:chgData name="Govind, Manish" userId="S::c8980632@lowes.com::c0811ffd-760b-4f00-ad2d-b385ee4e36d1" providerId="AD" clId="Web-{00AD2F4F-C7C4-3CDF-F22B-0C895A26D24C}" dt="2025-05-08T15:05:34.633" v="2275"/>
        <pc:sldMkLst>
          <pc:docMk/>
          <pc:sldMk cId="4026496914" sldId="1169"/>
        </pc:sldMkLst>
        <pc:spChg chg="add mod">
          <ac:chgData name="Govind, Manish" userId="S::c8980632@lowes.com::c0811ffd-760b-4f00-ad2d-b385ee4e36d1" providerId="AD" clId="Web-{00AD2F4F-C7C4-3CDF-F22B-0C895A26D24C}" dt="2025-05-08T15:01:09.721" v="2225" actId="20577"/>
          <ac:spMkLst>
            <pc:docMk/>
            <pc:sldMk cId="4026496914" sldId="1169"/>
            <ac:spMk id="5" creationId="{F0BD4C55-1EBF-41D8-2E95-65C5882CF800}"/>
          </ac:spMkLst>
        </pc:spChg>
        <pc:spChg chg="del">
          <ac:chgData name="Govind, Manish" userId="S::c8980632@lowes.com::c0811ffd-760b-4f00-ad2d-b385ee4e36d1" providerId="AD" clId="Web-{00AD2F4F-C7C4-3CDF-F22B-0C895A26D24C}" dt="2025-05-08T14:50:33.019" v="2155"/>
          <ac:spMkLst>
            <pc:docMk/>
            <pc:sldMk cId="4026496914" sldId="1169"/>
            <ac:spMk id="8" creationId="{BABDD3A8-7EB0-37A5-5ACA-46E50965B7F4}"/>
          </ac:spMkLst>
        </pc:spChg>
        <pc:spChg chg="del">
          <ac:chgData name="Govind, Manish" userId="S::c8980632@lowes.com::c0811ffd-760b-4f00-ad2d-b385ee4e36d1" providerId="AD" clId="Web-{00AD2F4F-C7C4-3CDF-F22B-0C895A26D24C}" dt="2025-05-08T14:50:33.019" v="2154"/>
          <ac:spMkLst>
            <pc:docMk/>
            <pc:sldMk cId="4026496914" sldId="1169"/>
            <ac:spMk id="9" creationId="{3DA86D29-B333-841B-8133-585544CA2402}"/>
          </ac:spMkLst>
        </pc:spChg>
        <pc:spChg chg="del">
          <ac:chgData name="Govind, Manish" userId="S::c8980632@lowes.com::c0811ffd-760b-4f00-ad2d-b385ee4e36d1" providerId="AD" clId="Web-{00AD2F4F-C7C4-3CDF-F22B-0C895A26D24C}" dt="2025-05-08T14:50:33.019" v="2153"/>
          <ac:spMkLst>
            <pc:docMk/>
            <pc:sldMk cId="4026496914" sldId="1169"/>
            <ac:spMk id="10" creationId="{D6B52C90-41E6-7597-61F0-80CC1A475A5B}"/>
          </ac:spMkLst>
        </pc:spChg>
        <pc:spChg chg="del">
          <ac:chgData name="Govind, Manish" userId="S::c8980632@lowes.com::c0811ffd-760b-4f00-ad2d-b385ee4e36d1" providerId="AD" clId="Web-{00AD2F4F-C7C4-3CDF-F22B-0C895A26D24C}" dt="2025-05-08T14:50:33.019" v="2152"/>
          <ac:spMkLst>
            <pc:docMk/>
            <pc:sldMk cId="4026496914" sldId="1169"/>
            <ac:spMk id="11" creationId="{E1B53B84-01F1-9976-0D97-361553F7ABF2}"/>
          </ac:spMkLst>
        </pc:spChg>
        <pc:spChg chg="del">
          <ac:chgData name="Govind, Manish" userId="S::c8980632@lowes.com::c0811ffd-760b-4f00-ad2d-b385ee4e36d1" providerId="AD" clId="Web-{00AD2F4F-C7C4-3CDF-F22B-0C895A26D24C}" dt="2025-05-08T14:50:33.019" v="2151"/>
          <ac:spMkLst>
            <pc:docMk/>
            <pc:sldMk cId="4026496914" sldId="1169"/>
            <ac:spMk id="12" creationId="{C33FFEF5-E5D6-64BC-5C6D-EF9D30971F4F}"/>
          </ac:spMkLst>
        </pc:spChg>
        <pc:spChg chg="del">
          <ac:chgData name="Govind, Manish" userId="S::c8980632@lowes.com::c0811ffd-760b-4f00-ad2d-b385ee4e36d1" providerId="AD" clId="Web-{00AD2F4F-C7C4-3CDF-F22B-0C895A26D24C}" dt="2025-05-08T14:50:33.019" v="2150"/>
          <ac:spMkLst>
            <pc:docMk/>
            <pc:sldMk cId="4026496914" sldId="1169"/>
            <ac:spMk id="13" creationId="{D70B8709-4429-CF8A-2D67-2A56BA8C4516}"/>
          </ac:spMkLst>
        </pc:spChg>
        <pc:spChg chg="del">
          <ac:chgData name="Govind, Manish" userId="S::c8980632@lowes.com::c0811ffd-760b-4f00-ad2d-b385ee4e36d1" providerId="AD" clId="Web-{00AD2F4F-C7C4-3CDF-F22B-0C895A26D24C}" dt="2025-05-08T14:50:39.738" v="2157"/>
          <ac:spMkLst>
            <pc:docMk/>
            <pc:sldMk cId="4026496914" sldId="1169"/>
            <ac:spMk id="15" creationId="{C7A66B64-7101-61E6-1E8A-AA78FEDA2BC5}"/>
          </ac:spMkLst>
        </pc:spChg>
        <pc:picChg chg="add del mod">
          <ac:chgData name="Govind, Manish" userId="S::c8980632@lowes.com::c0811ffd-760b-4f00-ad2d-b385ee4e36d1" providerId="AD" clId="Web-{00AD2F4F-C7C4-3CDF-F22B-0C895A26D24C}" dt="2025-05-08T15:05:34.633" v="2275"/>
          <ac:picMkLst>
            <pc:docMk/>
            <pc:sldMk cId="4026496914" sldId="1169"/>
            <ac:picMk id="2" creationId="{7BDC3B7E-32CC-2F76-BA9D-8851F765B222}"/>
          </ac:picMkLst>
        </pc:picChg>
        <pc:picChg chg="del">
          <ac:chgData name="Govind, Manish" userId="S::c8980632@lowes.com::c0811ffd-760b-4f00-ad2d-b385ee4e36d1" providerId="AD" clId="Web-{00AD2F4F-C7C4-3CDF-F22B-0C895A26D24C}" dt="2025-05-08T14:49:44.377" v="2143"/>
          <ac:picMkLst>
            <pc:docMk/>
            <pc:sldMk cId="4026496914" sldId="1169"/>
            <ac:picMk id="3" creationId="{38CEB8AA-769F-89DB-6E39-8EEFDE40830E}"/>
          </ac:picMkLst>
        </pc:picChg>
        <pc:picChg chg="add mod">
          <ac:chgData name="Govind, Manish" userId="S::c8980632@lowes.com::c0811ffd-760b-4f00-ad2d-b385ee4e36d1" providerId="AD" clId="Web-{00AD2F4F-C7C4-3CDF-F22B-0C895A26D24C}" dt="2025-05-08T14:59:22.500" v="2187" actId="1076"/>
          <ac:picMkLst>
            <pc:docMk/>
            <pc:sldMk cId="4026496914" sldId="1169"/>
            <ac:picMk id="4" creationId="{CF65EDB7-235B-36D4-AAD1-670F9A3AF532}"/>
          </ac:picMkLst>
        </pc:picChg>
      </pc:sldChg>
    </pc:docChg>
  </pc:docChgLst>
  <pc:docChgLst>
    <pc:chgData name="Govind, Manish" userId="S::c8980632@lowes.com::c0811ffd-760b-4f00-ad2d-b385ee4e36d1" providerId="AD" clId="Web-{E73AB0B5-7F3C-0D56-0C3B-7D2565D0D157}"/>
    <pc:docChg chg="modSld">
      <pc:chgData name="Govind, Manish" userId="S::c8980632@lowes.com::c0811ffd-760b-4f00-ad2d-b385ee4e36d1" providerId="AD" clId="Web-{E73AB0B5-7F3C-0D56-0C3B-7D2565D0D157}" dt="2025-05-05T17:17:45.764" v="48" actId="20577"/>
      <pc:docMkLst>
        <pc:docMk/>
      </pc:docMkLst>
      <pc:sldChg chg="modSp">
        <pc:chgData name="Govind, Manish" userId="S::c8980632@lowes.com::c0811ffd-760b-4f00-ad2d-b385ee4e36d1" providerId="AD" clId="Web-{E73AB0B5-7F3C-0D56-0C3B-7D2565D0D157}" dt="2025-05-05T17:16:04.483" v="40" actId="20577"/>
        <pc:sldMkLst>
          <pc:docMk/>
          <pc:sldMk cId="329355670" sldId="1094"/>
        </pc:sldMkLst>
        <pc:spChg chg="mod">
          <ac:chgData name="Govind, Manish" userId="S::c8980632@lowes.com::c0811ffd-760b-4f00-ad2d-b385ee4e36d1" providerId="AD" clId="Web-{E73AB0B5-7F3C-0D56-0C3B-7D2565D0D157}" dt="2025-05-05T17:16:04.483" v="40" actId="20577"/>
          <ac:spMkLst>
            <pc:docMk/>
            <pc:sldMk cId="329355670" sldId="1094"/>
            <ac:spMk id="3" creationId="{97EF8246-E665-3112-3661-6955F485CCEE}"/>
          </ac:spMkLst>
        </pc:spChg>
      </pc:sldChg>
      <pc:sldChg chg="modSp">
        <pc:chgData name="Govind, Manish" userId="S::c8980632@lowes.com::c0811ffd-760b-4f00-ad2d-b385ee4e36d1" providerId="AD" clId="Web-{E73AB0B5-7F3C-0D56-0C3B-7D2565D0D157}" dt="2025-05-05T17:17:29.124" v="41" actId="20577"/>
        <pc:sldMkLst>
          <pc:docMk/>
          <pc:sldMk cId="3604082569" sldId="1137"/>
        </pc:sldMkLst>
        <pc:spChg chg="mod">
          <ac:chgData name="Govind, Manish" userId="S::c8980632@lowes.com::c0811ffd-760b-4f00-ad2d-b385ee4e36d1" providerId="AD" clId="Web-{E73AB0B5-7F3C-0D56-0C3B-7D2565D0D157}" dt="2025-05-05T17:17:29.124" v="41" actId="20577"/>
          <ac:spMkLst>
            <pc:docMk/>
            <pc:sldMk cId="3604082569" sldId="1137"/>
            <ac:spMk id="3" creationId="{28B9A5A1-1DA9-F00C-FD1F-DC939E30E67D}"/>
          </ac:spMkLst>
        </pc:spChg>
      </pc:sldChg>
      <pc:sldChg chg="modSp">
        <pc:chgData name="Govind, Manish" userId="S::c8980632@lowes.com::c0811ffd-760b-4f00-ad2d-b385ee4e36d1" providerId="AD" clId="Web-{E73AB0B5-7F3C-0D56-0C3B-7D2565D0D157}" dt="2025-05-05T17:17:45.764" v="48" actId="20577"/>
        <pc:sldMkLst>
          <pc:docMk/>
          <pc:sldMk cId="3120327324" sldId="1142"/>
        </pc:sldMkLst>
        <pc:spChg chg="mod">
          <ac:chgData name="Govind, Manish" userId="S::c8980632@lowes.com::c0811ffd-760b-4f00-ad2d-b385ee4e36d1" providerId="AD" clId="Web-{E73AB0B5-7F3C-0D56-0C3B-7D2565D0D157}" dt="2025-05-05T17:17:45.764" v="48" actId="20577"/>
          <ac:spMkLst>
            <pc:docMk/>
            <pc:sldMk cId="3120327324" sldId="1142"/>
            <ac:spMk id="2" creationId="{BDAEBA6D-43E6-34E8-FF4B-5F53FC670A22}"/>
          </ac:spMkLst>
        </pc:spChg>
      </pc:sldChg>
    </pc:docChg>
  </pc:docChgLst>
  <pc:docChgLst>
    <pc:chgData name="Govind, Manish" userId="S::c8980632@lowes.com::c0811ffd-760b-4f00-ad2d-b385ee4e36d1" providerId="AD" clId="Web-{858B6E26-937C-D911-142B-4CA2542BD92B}"/>
    <pc:docChg chg="addSld delSld">
      <pc:chgData name="Govind, Manish" userId="S::c8980632@lowes.com::c0811ffd-760b-4f00-ad2d-b385ee4e36d1" providerId="AD" clId="Web-{858B6E26-937C-D911-142B-4CA2542BD92B}" dt="2025-04-09T14:46:56.994" v="35"/>
      <pc:docMkLst>
        <pc:docMk/>
      </pc:docMkLst>
      <pc:sldChg chg="del">
        <pc:chgData name="Govind, Manish" userId="S::c8980632@lowes.com::c0811ffd-760b-4f00-ad2d-b385ee4e36d1" providerId="AD" clId="Web-{858B6E26-937C-D911-142B-4CA2542BD92B}" dt="2025-04-09T14:46:46.072" v="4"/>
        <pc:sldMkLst>
          <pc:docMk/>
          <pc:sldMk cId="3970638049" sldId="1074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6"/>
        <pc:sldMkLst>
          <pc:docMk/>
          <pc:sldMk cId="476095778" sldId="1075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4"/>
        <pc:sldMkLst>
          <pc:docMk/>
          <pc:sldMk cId="38664028" sldId="1076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5"/>
        <pc:sldMkLst>
          <pc:docMk/>
          <pc:sldMk cId="2550577816" sldId="1077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3"/>
        <pc:sldMkLst>
          <pc:docMk/>
          <pc:sldMk cId="3422727413" sldId="1078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9"/>
        <pc:sldMkLst>
          <pc:docMk/>
          <pc:sldMk cId="2067212527" sldId="1080"/>
        </pc:sldMkLst>
      </pc:sldChg>
      <pc:sldChg chg="del">
        <pc:chgData name="Govind, Manish" userId="S::c8980632@lowes.com::c0811ffd-760b-4f00-ad2d-b385ee4e36d1" providerId="AD" clId="Web-{858B6E26-937C-D911-142B-4CA2542BD92B}" dt="2025-04-09T14:46:46.072" v="0"/>
        <pc:sldMkLst>
          <pc:docMk/>
          <pc:sldMk cId="4170003942" sldId="1081"/>
        </pc:sldMkLst>
      </pc:sldChg>
      <pc:sldChg chg="del">
        <pc:chgData name="Govind, Manish" userId="S::c8980632@lowes.com::c0811ffd-760b-4f00-ad2d-b385ee4e36d1" providerId="AD" clId="Web-{858B6E26-937C-D911-142B-4CA2542BD92B}" dt="2025-04-09T14:46:46.072" v="1"/>
        <pc:sldMkLst>
          <pc:docMk/>
          <pc:sldMk cId="233067081" sldId="1082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8"/>
        <pc:sldMkLst>
          <pc:docMk/>
          <pc:sldMk cId="357283238" sldId="1084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6"/>
        <pc:sldMkLst>
          <pc:docMk/>
          <pc:sldMk cId="3355450537" sldId="1085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2"/>
        <pc:sldMkLst>
          <pc:docMk/>
          <pc:sldMk cId="3751069344" sldId="1086"/>
        </pc:sldMkLst>
      </pc:sldChg>
      <pc:sldChg chg="del">
        <pc:chgData name="Govind, Manish" userId="S::c8980632@lowes.com::c0811ffd-760b-4f00-ad2d-b385ee4e36d1" providerId="AD" clId="Web-{858B6E26-937C-D911-142B-4CA2542BD92B}" dt="2025-04-09T14:46:46.103" v="11"/>
        <pc:sldMkLst>
          <pc:docMk/>
          <pc:sldMk cId="2230717432" sldId="1087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10"/>
        <pc:sldMkLst>
          <pc:docMk/>
          <pc:sldMk cId="478294249" sldId="1088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5"/>
        <pc:sldMkLst>
          <pc:docMk/>
          <pc:sldMk cId="1660343404" sldId="1089"/>
        </pc:sldMkLst>
      </pc:sldChg>
      <pc:sldChg chg="del">
        <pc:chgData name="Govind, Manish" userId="S::c8980632@lowes.com::c0811ffd-760b-4f00-ad2d-b385ee4e36d1" providerId="AD" clId="Web-{858B6E26-937C-D911-142B-4CA2542BD92B}" dt="2025-04-09T14:46:46.087" v="7"/>
        <pc:sldMkLst>
          <pc:docMk/>
          <pc:sldMk cId="479413671" sldId="1090"/>
        </pc:sldMkLst>
      </pc:sldChg>
      <pc:sldChg chg="del">
        <pc:chgData name="Govind, Manish" userId="S::c8980632@lowes.com::c0811ffd-760b-4f00-ad2d-b385ee4e36d1" providerId="AD" clId="Web-{858B6E26-937C-D911-142B-4CA2542BD92B}" dt="2025-04-09T14:46:46.072" v="3"/>
        <pc:sldMkLst>
          <pc:docMk/>
          <pc:sldMk cId="3269516973" sldId="1091"/>
        </pc:sldMkLst>
      </pc:sldChg>
      <pc:sldChg chg="del">
        <pc:chgData name="Govind, Manish" userId="S::c8980632@lowes.com::c0811ffd-760b-4f00-ad2d-b385ee4e36d1" providerId="AD" clId="Web-{858B6E26-937C-D911-142B-4CA2542BD92B}" dt="2025-04-09T14:46:46.072" v="2"/>
        <pc:sldMkLst>
          <pc:docMk/>
          <pc:sldMk cId="148639109" sldId="1092"/>
        </pc:sldMkLst>
      </pc:sldChg>
      <pc:sldChg chg="add">
        <pc:chgData name="Govind, Manish" userId="S::c8980632@lowes.com::c0811ffd-760b-4f00-ad2d-b385ee4e36d1" providerId="AD" clId="Web-{858B6E26-937C-D911-142B-4CA2542BD92B}" dt="2025-04-09T14:46:56.994" v="35"/>
        <pc:sldMkLst>
          <pc:docMk/>
          <pc:sldMk cId="329355670" sldId="1094"/>
        </pc:sldMkLst>
      </pc:sldChg>
      <pc:sldChg chg="add">
        <pc:chgData name="Govind, Manish" userId="S::c8980632@lowes.com::c0811ffd-760b-4f00-ad2d-b385ee4e36d1" providerId="AD" clId="Web-{858B6E26-937C-D911-142B-4CA2542BD92B}" dt="2025-04-09T14:46:56.994" v="34"/>
        <pc:sldMkLst>
          <pc:docMk/>
          <pc:sldMk cId="3855897118" sldId="1095"/>
        </pc:sldMkLst>
      </pc:sldChg>
      <pc:sldChg chg="add">
        <pc:chgData name="Govind, Manish" userId="S::c8980632@lowes.com::c0811ffd-760b-4f00-ad2d-b385ee4e36d1" providerId="AD" clId="Web-{858B6E26-937C-D911-142B-4CA2542BD92B}" dt="2025-04-09T14:46:56.947" v="28"/>
        <pc:sldMkLst>
          <pc:docMk/>
          <pc:sldMk cId="3605617736" sldId="1097"/>
        </pc:sldMkLst>
      </pc:sldChg>
      <pc:sldChg chg="add">
        <pc:chgData name="Govind, Manish" userId="S::c8980632@lowes.com::c0811ffd-760b-4f00-ad2d-b385ee4e36d1" providerId="AD" clId="Web-{858B6E26-937C-D911-142B-4CA2542BD92B}" dt="2025-04-09T14:46:56.916" v="25"/>
        <pc:sldMkLst>
          <pc:docMk/>
          <pc:sldMk cId="149764596" sldId="1098"/>
        </pc:sldMkLst>
      </pc:sldChg>
      <pc:sldChg chg="add">
        <pc:chgData name="Govind, Manish" userId="S::c8980632@lowes.com::c0811ffd-760b-4f00-ad2d-b385ee4e36d1" providerId="AD" clId="Web-{858B6E26-937C-D911-142B-4CA2542BD92B}" dt="2025-04-09T14:46:56.931" v="27"/>
        <pc:sldMkLst>
          <pc:docMk/>
          <pc:sldMk cId="1486372407" sldId="1099"/>
        </pc:sldMkLst>
      </pc:sldChg>
      <pc:sldChg chg="add">
        <pc:chgData name="Govind, Manish" userId="S::c8980632@lowes.com::c0811ffd-760b-4f00-ad2d-b385ee4e36d1" providerId="AD" clId="Web-{858B6E26-937C-D911-142B-4CA2542BD92B}" dt="2025-04-09T14:46:56.900" v="24"/>
        <pc:sldMkLst>
          <pc:docMk/>
          <pc:sldMk cId="3080459101" sldId="1100"/>
        </pc:sldMkLst>
      </pc:sldChg>
      <pc:sldChg chg="add">
        <pc:chgData name="Govind, Manish" userId="S::c8980632@lowes.com::c0811ffd-760b-4f00-ad2d-b385ee4e36d1" providerId="AD" clId="Web-{858B6E26-937C-D911-142B-4CA2542BD92B}" dt="2025-04-09T14:46:56.916" v="26"/>
        <pc:sldMkLst>
          <pc:docMk/>
          <pc:sldMk cId="1731632925" sldId="1102"/>
        </pc:sldMkLst>
      </pc:sldChg>
      <pc:sldChg chg="add">
        <pc:chgData name="Govind, Manish" userId="S::c8980632@lowes.com::c0811ffd-760b-4f00-ad2d-b385ee4e36d1" providerId="AD" clId="Web-{858B6E26-937C-D911-142B-4CA2542BD92B}" dt="2025-04-09T14:46:56.884" v="23"/>
        <pc:sldMkLst>
          <pc:docMk/>
          <pc:sldMk cId="1992739189" sldId="1103"/>
        </pc:sldMkLst>
      </pc:sldChg>
      <pc:sldChg chg="add">
        <pc:chgData name="Govind, Manish" userId="S::c8980632@lowes.com::c0811ffd-760b-4f00-ad2d-b385ee4e36d1" providerId="AD" clId="Web-{858B6E26-937C-D911-142B-4CA2542BD92B}" dt="2025-04-09T14:46:56.869" v="21"/>
        <pc:sldMkLst>
          <pc:docMk/>
          <pc:sldMk cId="2373972298" sldId="1104"/>
        </pc:sldMkLst>
      </pc:sldChg>
      <pc:sldChg chg="add">
        <pc:chgData name="Govind, Manish" userId="S::c8980632@lowes.com::c0811ffd-760b-4f00-ad2d-b385ee4e36d1" providerId="AD" clId="Web-{858B6E26-937C-D911-142B-4CA2542BD92B}" dt="2025-04-09T14:46:56.853" v="20"/>
        <pc:sldMkLst>
          <pc:docMk/>
          <pc:sldMk cId="247755340" sldId="1106"/>
        </pc:sldMkLst>
      </pc:sldChg>
      <pc:sldChg chg="add">
        <pc:chgData name="Govind, Manish" userId="S::c8980632@lowes.com::c0811ffd-760b-4f00-ad2d-b385ee4e36d1" providerId="AD" clId="Web-{858B6E26-937C-D911-142B-4CA2542BD92B}" dt="2025-04-09T14:46:56.853" v="19"/>
        <pc:sldMkLst>
          <pc:docMk/>
          <pc:sldMk cId="3076626640" sldId="1107"/>
        </pc:sldMkLst>
      </pc:sldChg>
      <pc:sldChg chg="add">
        <pc:chgData name="Govind, Manish" userId="S::c8980632@lowes.com::c0811ffd-760b-4f00-ad2d-b385ee4e36d1" providerId="AD" clId="Web-{858B6E26-937C-D911-142B-4CA2542BD92B}" dt="2025-04-09T14:46:56.838" v="18"/>
        <pc:sldMkLst>
          <pc:docMk/>
          <pc:sldMk cId="1400971331" sldId="1108"/>
        </pc:sldMkLst>
      </pc:sldChg>
      <pc:sldChg chg="add">
        <pc:chgData name="Govind, Manish" userId="S::c8980632@lowes.com::c0811ffd-760b-4f00-ad2d-b385ee4e36d1" providerId="AD" clId="Web-{858B6E26-937C-D911-142B-4CA2542BD92B}" dt="2025-04-09T14:46:56.838" v="17"/>
        <pc:sldMkLst>
          <pc:docMk/>
          <pc:sldMk cId="1191467913" sldId="1109"/>
        </pc:sldMkLst>
      </pc:sldChg>
      <pc:sldChg chg="add">
        <pc:chgData name="Govind, Manish" userId="S::c8980632@lowes.com::c0811ffd-760b-4f00-ad2d-b385ee4e36d1" providerId="AD" clId="Web-{858B6E26-937C-D911-142B-4CA2542BD92B}" dt="2025-04-09T14:46:56.963" v="30"/>
        <pc:sldMkLst>
          <pc:docMk/>
          <pc:sldMk cId="2157699904" sldId="1110"/>
        </pc:sldMkLst>
      </pc:sldChg>
      <pc:sldChg chg="add">
        <pc:chgData name="Govind, Manish" userId="S::c8980632@lowes.com::c0811ffd-760b-4f00-ad2d-b385ee4e36d1" providerId="AD" clId="Web-{858B6E26-937C-D911-142B-4CA2542BD92B}" dt="2025-04-09T14:46:56.978" v="31"/>
        <pc:sldMkLst>
          <pc:docMk/>
          <pc:sldMk cId="2069069243" sldId="1113"/>
        </pc:sldMkLst>
      </pc:sldChg>
      <pc:sldChg chg="add">
        <pc:chgData name="Govind, Manish" userId="S::c8980632@lowes.com::c0811ffd-760b-4f00-ad2d-b385ee4e36d1" providerId="AD" clId="Web-{858B6E26-937C-D911-142B-4CA2542BD92B}" dt="2025-04-09T14:46:56.963" v="29"/>
        <pc:sldMkLst>
          <pc:docMk/>
          <pc:sldMk cId="300713451" sldId="1114"/>
        </pc:sldMkLst>
      </pc:sldChg>
      <pc:sldChg chg="add">
        <pc:chgData name="Govind, Manish" userId="S::c8980632@lowes.com::c0811ffd-760b-4f00-ad2d-b385ee4e36d1" providerId="AD" clId="Web-{858B6E26-937C-D911-142B-4CA2542BD92B}" dt="2025-04-09T14:46:56.994" v="33"/>
        <pc:sldMkLst>
          <pc:docMk/>
          <pc:sldMk cId="73816003" sldId="1115"/>
        </pc:sldMkLst>
      </pc:sldChg>
      <pc:sldChg chg="add">
        <pc:chgData name="Govind, Manish" userId="S::c8980632@lowes.com::c0811ffd-760b-4f00-ad2d-b385ee4e36d1" providerId="AD" clId="Web-{858B6E26-937C-D911-142B-4CA2542BD92B}" dt="2025-04-09T14:46:56.978" v="32"/>
        <pc:sldMkLst>
          <pc:docMk/>
          <pc:sldMk cId="1295338245" sldId="1116"/>
        </pc:sldMkLst>
      </pc:sldChg>
      <pc:sldChg chg="add">
        <pc:chgData name="Govind, Manish" userId="S::c8980632@lowes.com::c0811ffd-760b-4f00-ad2d-b385ee4e36d1" providerId="AD" clId="Web-{858B6E26-937C-D911-142B-4CA2542BD92B}" dt="2025-04-09T14:46:56.884" v="22"/>
        <pc:sldMkLst>
          <pc:docMk/>
          <pc:sldMk cId="3744068492" sldId="1117"/>
        </pc:sldMkLst>
      </pc:sldChg>
    </pc:docChg>
  </pc:docChgLst>
  <pc:docChgLst>
    <pc:chgData name="Govind, Manish" userId="S::c8980632@lowes.com::c0811ffd-760b-4f00-ad2d-b385ee4e36d1" providerId="AD" clId="Web-{544FAA65-A745-FD4F-D62F-0151E36E091E}"/>
    <pc:docChg chg="addSld delSld modSld">
      <pc:chgData name="Govind, Manish" userId="S::c8980632@lowes.com::c0811ffd-760b-4f00-ad2d-b385ee4e36d1" providerId="AD" clId="Web-{544FAA65-A745-FD4F-D62F-0151E36E091E}" dt="2025-04-17T14:25:32.432" v="169" actId="20577"/>
      <pc:docMkLst>
        <pc:docMk/>
      </pc:docMkLst>
      <pc:sldChg chg="modSp">
        <pc:chgData name="Govind, Manish" userId="S::c8980632@lowes.com::c0811ffd-760b-4f00-ad2d-b385ee4e36d1" providerId="AD" clId="Web-{544FAA65-A745-FD4F-D62F-0151E36E091E}" dt="2025-04-17T13:49:31.262" v="30" actId="20577"/>
        <pc:sldMkLst>
          <pc:docMk/>
          <pc:sldMk cId="329355670" sldId="1094"/>
        </pc:sldMkLst>
        <pc:spChg chg="mod">
          <ac:chgData name="Govind, Manish" userId="S::c8980632@lowes.com::c0811ffd-760b-4f00-ad2d-b385ee4e36d1" providerId="AD" clId="Web-{544FAA65-A745-FD4F-D62F-0151E36E091E}" dt="2025-04-17T13:49:31.262" v="30" actId="20577"/>
          <ac:spMkLst>
            <pc:docMk/>
            <pc:sldMk cId="329355670" sldId="1094"/>
            <ac:spMk id="3" creationId="{97EF8246-E665-3112-3661-6955F485CCEE}"/>
          </ac:spMkLst>
        </pc:spChg>
      </pc:sldChg>
      <pc:sldChg chg="modSp">
        <pc:chgData name="Govind, Manish" userId="S::c8980632@lowes.com::c0811ffd-760b-4f00-ad2d-b385ee4e36d1" providerId="AD" clId="Web-{544FAA65-A745-FD4F-D62F-0151E36E091E}" dt="2025-04-17T13:48:22.538" v="9" actId="20577"/>
        <pc:sldMkLst>
          <pc:docMk/>
          <pc:sldMk cId="3855897118" sldId="1095"/>
        </pc:sldMkLst>
        <pc:spChg chg="mod">
          <ac:chgData name="Govind, Manish" userId="S::c8980632@lowes.com::c0811ffd-760b-4f00-ad2d-b385ee4e36d1" providerId="AD" clId="Web-{544FAA65-A745-FD4F-D62F-0151E36E091E}" dt="2025-04-17T13:48:22.538" v="9" actId="20577"/>
          <ac:spMkLst>
            <pc:docMk/>
            <pc:sldMk cId="3855897118" sldId="1095"/>
            <ac:spMk id="2" creationId="{65408BFC-71E6-9C2F-2CE9-4D01FD744002}"/>
          </ac:spMkLst>
        </pc:spChg>
      </pc:sldChg>
      <pc:sldChg chg="addSp delSp modSp">
        <pc:chgData name="Govind, Manish" userId="S::c8980632@lowes.com::c0811ffd-760b-4f00-ad2d-b385ee4e36d1" providerId="AD" clId="Web-{544FAA65-A745-FD4F-D62F-0151E36E091E}" dt="2025-04-17T14:25:32.432" v="169" actId="20577"/>
        <pc:sldMkLst>
          <pc:docMk/>
          <pc:sldMk cId="1295338245" sldId="1116"/>
        </pc:sldMkLst>
        <pc:spChg chg="mod">
          <ac:chgData name="Govind, Manish" userId="S::c8980632@lowes.com::c0811ffd-760b-4f00-ad2d-b385ee4e36d1" providerId="AD" clId="Web-{544FAA65-A745-FD4F-D62F-0151E36E091E}" dt="2025-04-17T14:25:32.432" v="169" actId="20577"/>
          <ac:spMkLst>
            <pc:docMk/>
            <pc:sldMk cId="1295338245" sldId="1116"/>
            <ac:spMk id="11" creationId="{4A7F20C5-03EF-CECD-DB4C-B8D86D453DEB}"/>
          </ac:spMkLst>
        </pc:spChg>
        <pc:spChg chg="add del mod">
          <ac:chgData name="Govind, Manish" userId="S::c8980632@lowes.com::c0811ffd-760b-4f00-ad2d-b385ee4e36d1" providerId="AD" clId="Web-{544FAA65-A745-FD4F-D62F-0151E36E091E}" dt="2025-04-17T14:01:45.335" v="57"/>
          <ac:spMkLst>
            <pc:docMk/>
            <pc:sldMk cId="1295338245" sldId="1116"/>
            <ac:spMk id="12" creationId="{ACEACE05-C47A-4996-5F30-6AA5A209B4F3}"/>
          </ac:spMkLst>
        </pc:spChg>
        <pc:picChg chg="add del mod">
          <ac:chgData name="Govind, Manish" userId="S::c8980632@lowes.com::c0811ffd-760b-4f00-ad2d-b385ee4e36d1" providerId="AD" clId="Web-{544FAA65-A745-FD4F-D62F-0151E36E091E}" dt="2025-04-17T14:03:05.670" v="62" actId="14100"/>
          <ac:picMkLst>
            <pc:docMk/>
            <pc:sldMk cId="1295338245" sldId="1116"/>
            <ac:picMk id="4" creationId="{B9E95F26-1672-0F4C-9FE7-DB7B97E5FCE6}"/>
          </ac:picMkLst>
        </pc:picChg>
      </pc:sldChg>
      <pc:sldChg chg="addSp delSp modSp">
        <pc:chgData name="Govind, Manish" userId="S::c8980632@lowes.com::c0811ffd-760b-4f00-ad2d-b385ee4e36d1" providerId="AD" clId="Web-{544FAA65-A745-FD4F-D62F-0151E36E091E}" dt="2025-04-17T13:52:14.150" v="52"/>
        <pc:sldMkLst>
          <pc:docMk/>
          <pc:sldMk cId="1820474207" sldId="1119"/>
        </pc:sldMkLst>
        <pc:spChg chg="mod">
          <ac:chgData name="Govind, Manish" userId="S::c8980632@lowes.com::c0811ffd-760b-4f00-ad2d-b385ee4e36d1" providerId="AD" clId="Web-{544FAA65-A745-FD4F-D62F-0151E36E091E}" dt="2025-04-17T13:52:02.336" v="50" actId="1076"/>
          <ac:spMkLst>
            <pc:docMk/>
            <pc:sldMk cId="1820474207" sldId="1119"/>
            <ac:spMk id="2" creationId="{BB917BAA-758D-23CD-C773-7E0150D1351C}"/>
          </ac:spMkLst>
        </pc:spChg>
        <pc:spChg chg="add del mod">
          <ac:chgData name="Govind, Manish" userId="S::c8980632@lowes.com::c0811ffd-760b-4f00-ad2d-b385ee4e36d1" providerId="AD" clId="Web-{544FAA65-A745-FD4F-D62F-0151E36E091E}" dt="2025-04-17T13:52:14.150" v="52"/>
          <ac:spMkLst>
            <pc:docMk/>
            <pc:sldMk cId="1820474207" sldId="1119"/>
            <ac:spMk id="4" creationId="{B0193188-0B3E-4F97-9D65-617037CEB82A}"/>
          </ac:spMkLst>
        </pc:spChg>
        <pc:spChg chg="mod">
          <ac:chgData name="Govind, Manish" userId="S::c8980632@lowes.com::c0811ffd-760b-4f00-ad2d-b385ee4e36d1" providerId="AD" clId="Web-{544FAA65-A745-FD4F-D62F-0151E36E091E}" dt="2025-04-17T13:50:37.314" v="33" actId="20577"/>
          <ac:spMkLst>
            <pc:docMk/>
            <pc:sldMk cId="1820474207" sldId="1119"/>
            <ac:spMk id="10" creationId="{41802BC5-8450-2C3A-B126-5C488541A58A}"/>
          </ac:spMkLst>
        </pc:spChg>
      </pc:sldChg>
      <pc:sldChg chg="modSp">
        <pc:chgData name="Govind, Manish" userId="S::c8980632@lowes.com::c0811ffd-760b-4f00-ad2d-b385ee4e36d1" providerId="AD" clId="Web-{544FAA65-A745-FD4F-D62F-0151E36E091E}" dt="2025-04-17T13:47:22.283" v="1" actId="20577"/>
        <pc:sldMkLst>
          <pc:docMk/>
          <pc:sldMk cId="905624802" sldId="1123"/>
        </pc:sldMkLst>
        <pc:spChg chg="mod">
          <ac:chgData name="Govind, Manish" userId="S::c8980632@lowes.com::c0811ffd-760b-4f00-ad2d-b385ee4e36d1" providerId="AD" clId="Web-{544FAA65-A745-FD4F-D62F-0151E36E091E}" dt="2025-04-17T13:47:22.283" v="1" actId="20577"/>
          <ac:spMkLst>
            <pc:docMk/>
            <pc:sldMk cId="905624802" sldId="1123"/>
            <ac:spMk id="2" creationId="{736DC53E-FD6F-8B66-7F26-9AAA52F8CC8F}"/>
          </ac:spMkLst>
        </pc:spChg>
      </pc:sldChg>
      <pc:sldChg chg="addSp delSp modSp add del replId">
        <pc:chgData name="Govind, Manish" userId="S::c8980632@lowes.com::c0811ffd-760b-4f00-ad2d-b385ee4e36d1" providerId="AD" clId="Web-{544FAA65-A745-FD4F-D62F-0151E36E091E}" dt="2025-04-17T14:25:16.946" v="167"/>
        <pc:sldMkLst>
          <pc:docMk/>
          <pc:sldMk cId="2239579999" sldId="1129"/>
        </pc:sldMkLst>
        <pc:spChg chg="del">
          <ac:chgData name="Govind, Manish" userId="S::c8980632@lowes.com::c0811ffd-760b-4f00-ad2d-b385ee4e36d1" providerId="AD" clId="Web-{544FAA65-A745-FD4F-D62F-0151E36E091E}" dt="2025-04-17T14:21:31.304" v="117"/>
          <ac:spMkLst>
            <pc:docMk/>
            <pc:sldMk cId="2239579999" sldId="1129"/>
            <ac:spMk id="4" creationId="{D414D6B8-CB88-3C8A-7F18-2747F651B51C}"/>
          </ac:spMkLst>
        </pc:spChg>
        <pc:spChg chg="mod">
          <ac:chgData name="Govind, Manish" userId="S::c8980632@lowes.com::c0811ffd-760b-4f00-ad2d-b385ee4e36d1" providerId="AD" clId="Web-{544FAA65-A745-FD4F-D62F-0151E36E091E}" dt="2025-04-17T14:24:26.442" v="166" actId="20577"/>
          <ac:spMkLst>
            <pc:docMk/>
            <pc:sldMk cId="2239579999" sldId="1129"/>
            <ac:spMk id="6" creationId="{69927C32-36F8-1C83-FB3F-F4F10C231ACB}"/>
          </ac:spMkLst>
        </pc:spChg>
        <pc:spChg chg="mod">
          <ac:chgData name="Govind, Manish" userId="S::c8980632@lowes.com::c0811ffd-760b-4f00-ad2d-b385ee4e36d1" providerId="AD" clId="Web-{544FAA65-A745-FD4F-D62F-0151E36E091E}" dt="2025-04-17T14:23:58.831" v="150" actId="20577"/>
          <ac:spMkLst>
            <pc:docMk/>
            <pc:sldMk cId="2239579999" sldId="1129"/>
            <ac:spMk id="7" creationId="{E2619345-C2CE-B1B4-0B88-6360FA3F7F60}"/>
          </ac:spMkLst>
        </pc:spChg>
        <pc:spChg chg="del">
          <ac:chgData name="Govind, Manish" userId="S::c8980632@lowes.com::c0811ffd-760b-4f00-ad2d-b385ee4e36d1" providerId="AD" clId="Web-{544FAA65-A745-FD4F-D62F-0151E36E091E}" dt="2025-04-17T14:21:28.460" v="116"/>
          <ac:spMkLst>
            <pc:docMk/>
            <pc:sldMk cId="2239579999" sldId="1129"/>
            <ac:spMk id="8" creationId="{30DB3CDE-3C9A-F18E-3ABB-FB36DDC9DAED}"/>
          </ac:spMkLst>
        </pc:spChg>
        <pc:picChg chg="add del mod">
          <ac:chgData name="Govind, Manish" userId="S::c8980632@lowes.com::c0811ffd-760b-4f00-ad2d-b385ee4e36d1" providerId="AD" clId="Web-{544FAA65-A745-FD4F-D62F-0151E36E091E}" dt="2025-04-17T14:23:16.062" v="134" actId="14100"/>
          <ac:picMkLst>
            <pc:docMk/>
            <pc:sldMk cId="2239579999" sldId="1129"/>
            <ac:picMk id="2" creationId="{EF595951-E2AA-E973-831B-168522016734}"/>
          </ac:picMkLst>
        </pc:picChg>
        <pc:picChg chg="del">
          <ac:chgData name="Govind, Manish" userId="S::c8980632@lowes.com::c0811ffd-760b-4f00-ad2d-b385ee4e36d1" providerId="AD" clId="Web-{544FAA65-A745-FD4F-D62F-0151E36E091E}" dt="2025-04-17T14:21:38.257" v="119"/>
          <ac:picMkLst>
            <pc:docMk/>
            <pc:sldMk cId="2239579999" sldId="1129"/>
            <ac:picMk id="5" creationId="{4C72BB6B-4D43-98D7-128F-4B28677C32BA}"/>
          </ac:picMkLst>
        </pc:picChg>
        <pc:picChg chg="del">
          <ac:chgData name="Govind, Manish" userId="S::c8980632@lowes.com::c0811ffd-760b-4f00-ad2d-b385ee4e36d1" providerId="AD" clId="Web-{544FAA65-A745-FD4F-D62F-0151E36E091E}" dt="2025-04-17T14:21:25.959" v="115"/>
          <ac:picMkLst>
            <pc:docMk/>
            <pc:sldMk cId="2239579999" sldId="1129"/>
            <ac:picMk id="10" creationId="{3764AA52-4B03-CFC7-E22F-5B4357787761}"/>
          </ac:picMkLst>
        </pc:picChg>
        <pc:picChg chg="del">
          <ac:chgData name="Govind, Manish" userId="S::c8980632@lowes.com::c0811ffd-760b-4f00-ad2d-b385ee4e36d1" providerId="AD" clId="Web-{544FAA65-A745-FD4F-D62F-0151E36E091E}" dt="2025-04-17T14:21:24.569" v="114"/>
          <ac:picMkLst>
            <pc:docMk/>
            <pc:sldMk cId="2239579999" sldId="1129"/>
            <ac:picMk id="11" creationId="{DAC7A4A2-26F7-1BA2-CA6C-1AA5057A9352}"/>
          </ac:picMkLst>
        </pc:picChg>
      </pc:sldChg>
    </pc:docChg>
  </pc:docChgLst>
  <pc:docChgLst>
    <pc:chgData clId="Web-{B8BFCFFD-AD15-F03D-7CF7-E338929F72BD}"/>
    <pc:docChg chg="delSld">
      <pc:chgData name="" userId="" providerId="" clId="Web-{B8BFCFFD-AD15-F03D-7CF7-E338929F72BD}" dt="2025-05-01T04:08:19.129" v="25"/>
      <pc:docMkLst>
        <pc:docMk/>
      </pc:docMkLst>
      <pc:sldChg chg="del">
        <pc:chgData name="" userId="" providerId="" clId="Web-{B8BFCFFD-AD15-F03D-7CF7-E338929F72BD}" dt="2025-05-01T04:08:19.082" v="0"/>
        <pc:sldMkLst>
          <pc:docMk/>
          <pc:sldMk cId="329355670" sldId="1094"/>
        </pc:sldMkLst>
      </pc:sldChg>
      <pc:sldChg chg="del">
        <pc:chgData name="" userId="" providerId="" clId="Web-{B8BFCFFD-AD15-F03D-7CF7-E338929F72BD}" dt="2025-05-01T04:08:19.082" v="1"/>
        <pc:sldMkLst>
          <pc:docMk/>
          <pc:sldMk cId="3855897118" sldId="1095"/>
        </pc:sldMkLst>
      </pc:sldChg>
      <pc:sldChg chg="del">
        <pc:chgData name="" userId="" providerId="" clId="Web-{B8BFCFFD-AD15-F03D-7CF7-E338929F72BD}" dt="2025-05-01T04:08:19.113" v="12"/>
        <pc:sldMkLst>
          <pc:docMk/>
          <pc:sldMk cId="3605617736" sldId="1097"/>
        </pc:sldMkLst>
      </pc:sldChg>
      <pc:sldChg chg="del">
        <pc:chgData name="" userId="" providerId="" clId="Web-{B8BFCFFD-AD15-F03D-7CF7-E338929F72BD}" dt="2025-05-01T04:08:19.113" v="16"/>
        <pc:sldMkLst>
          <pc:docMk/>
          <pc:sldMk cId="149764596" sldId="1098"/>
        </pc:sldMkLst>
      </pc:sldChg>
      <pc:sldChg chg="del">
        <pc:chgData name="" userId="" providerId="" clId="Web-{B8BFCFFD-AD15-F03D-7CF7-E338929F72BD}" dt="2025-05-01T04:08:19.113" v="14"/>
        <pc:sldMkLst>
          <pc:docMk/>
          <pc:sldMk cId="1486372407" sldId="1099"/>
        </pc:sldMkLst>
      </pc:sldChg>
      <pc:sldChg chg="del">
        <pc:chgData name="" userId="" providerId="" clId="Web-{B8BFCFFD-AD15-F03D-7CF7-E338929F72BD}" dt="2025-05-01T04:08:19.113" v="18"/>
        <pc:sldMkLst>
          <pc:docMk/>
          <pc:sldMk cId="3080459101" sldId="1100"/>
        </pc:sldMkLst>
      </pc:sldChg>
      <pc:sldChg chg="del">
        <pc:chgData name="" userId="" providerId="" clId="Web-{B8BFCFFD-AD15-F03D-7CF7-E338929F72BD}" dt="2025-05-01T04:08:19.113" v="15"/>
        <pc:sldMkLst>
          <pc:docMk/>
          <pc:sldMk cId="1731632925" sldId="1102"/>
        </pc:sldMkLst>
      </pc:sldChg>
      <pc:sldChg chg="del">
        <pc:chgData name="" userId="" providerId="" clId="Web-{B8BFCFFD-AD15-F03D-7CF7-E338929F72BD}" dt="2025-05-01T04:08:19.129" v="19"/>
        <pc:sldMkLst>
          <pc:docMk/>
          <pc:sldMk cId="1992739189" sldId="1103"/>
        </pc:sldMkLst>
      </pc:sldChg>
      <pc:sldChg chg="del">
        <pc:chgData name="" userId="" providerId="" clId="Web-{B8BFCFFD-AD15-F03D-7CF7-E338929F72BD}" dt="2025-05-01T04:08:19.129" v="21"/>
        <pc:sldMkLst>
          <pc:docMk/>
          <pc:sldMk cId="2373972298" sldId="1104"/>
        </pc:sldMkLst>
      </pc:sldChg>
      <pc:sldChg chg="del">
        <pc:chgData name="" userId="" providerId="" clId="Web-{B8BFCFFD-AD15-F03D-7CF7-E338929F72BD}" dt="2025-05-01T04:08:19.129" v="22"/>
        <pc:sldMkLst>
          <pc:docMk/>
          <pc:sldMk cId="247755340" sldId="1106"/>
        </pc:sldMkLst>
      </pc:sldChg>
      <pc:sldChg chg="del">
        <pc:chgData name="" userId="" providerId="" clId="Web-{B8BFCFFD-AD15-F03D-7CF7-E338929F72BD}" dt="2025-05-01T04:08:19.129" v="23"/>
        <pc:sldMkLst>
          <pc:docMk/>
          <pc:sldMk cId="3076626640" sldId="1107"/>
        </pc:sldMkLst>
      </pc:sldChg>
      <pc:sldChg chg="del">
        <pc:chgData name="" userId="" providerId="" clId="Web-{B8BFCFFD-AD15-F03D-7CF7-E338929F72BD}" dt="2025-05-01T04:08:19.129" v="24"/>
        <pc:sldMkLst>
          <pc:docMk/>
          <pc:sldMk cId="1400971331" sldId="1108"/>
        </pc:sldMkLst>
      </pc:sldChg>
      <pc:sldChg chg="del">
        <pc:chgData name="" userId="" providerId="" clId="Web-{B8BFCFFD-AD15-F03D-7CF7-E338929F72BD}" dt="2025-05-01T04:08:19.129" v="25"/>
        <pc:sldMkLst>
          <pc:docMk/>
          <pc:sldMk cId="1191467913" sldId="1109"/>
        </pc:sldMkLst>
      </pc:sldChg>
      <pc:sldChg chg="del">
        <pc:chgData name="" userId="" providerId="" clId="Web-{B8BFCFFD-AD15-F03D-7CF7-E338929F72BD}" dt="2025-05-01T04:08:19.098" v="11"/>
        <pc:sldMkLst>
          <pc:docMk/>
          <pc:sldMk cId="2157699904" sldId="1110"/>
        </pc:sldMkLst>
      </pc:sldChg>
      <pc:sldChg chg="del">
        <pc:chgData name="" userId="" providerId="" clId="Web-{B8BFCFFD-AD15-F03D-7CF7-E338929F72BD}" dt="2025-05-01T04:08:19.113" v="13"/>
        <pc:sldMkLst>
          <pc:docMk/>
          <pc:sldMk cId="300713451" sldId="1114"/>
        </pc:sldMkLst>
      </pc:sldChg>
      <pc:sldChg chg="del">
        <pc:chgData name="" userId="" providerId="" clId="Web-{B8BFCFFD-AD15-F03D-7CF7-E338929F72BD}" dt="2025-05-01T04:08:19.098" v="7"/>
        <pc:sldMkLst>
          <pc:docMk/>
          <pc:sldMk cId="73816003" sldId="1115"/>
        </pc:sldMkLst>
      </pc:sldChg>
      <pc:sldChg chg="del">
        <pc:chgData name="" userId="" providerId="" clId="Web-{B8BFCFFD-AD15-F03D-7CF7-E338929F72BD}" dt="2025-05-01T04:08:19.098" v="8"/>
        <pc:sldMkLst>
          <pc:docMk/>
          <pc:sldMk cId="1295338245" sldId="1116"/>
        </pc:sldMkLst>
      </pc:sldChg>
      <pc:sldChg chg="del">
        <pc:chgData name="" userId="" providerId="" clId="Web-{B8BFCFFD-AD15-F03D-7CF7-E338929F72BD}" dt="2025-05-01T04:08:19.129" v="20"/>
        <pc:sldMkLst>
          <pc:docMk/>
          <pc:sldMk cId="3744068492" sldId="1117"/>
        </pc:sldMkLst>
      </pc:sldChg>
      <pc:sldChg chg="del">
        <pc:chgData name="" userId="" providerId="" clId="Web-{B8BFCFFD-AD15-F03D-7CF7-E338929F72BD}" dt="2025-05-01T04:08:19.098" v="9"/>
        <pc:sldMkLst>
          <pc:docMk/>
          <pc:sldMk cId="3589860096" sldId="1118"/>
        </pc:sldMkLst>
      </pc:sldChg>
      <pc:sldChg chg="del">
        <pc:chgData name="" userId="" providerId="" clId="Web-{B8BFCFFD-AD15-F03D-7CF7-E338929F72BD}" dt="2025-05-01T04:08:19.098" v="10"/>
        <pc:sldMkLst>
          <pc:docMk/>
          <pc:sldMk cId="1820474207" sldId="1119"/>
        </pc:sldMkLst>
      </pc:sldChg>
      <pc:sldChg chg="del">
        <pc:chgData name="" userId="" providerId="" clId="Web-{B8BFCFFD-AD15-F03D-7CF7-E338929F72BD}" dt="2025-05-01T04:08:19.098" v="5"/>
        <pc:sldMkLst>
          <pc:docMk/>
          <pc:sldMk cId="2885129753" sldId="1122"/>
        </pc:sldMkLst>
      </pc:sldChg>
      <pc:sldChg chg="del">
        <pc:chgData name="" userId="" providerId="" clId="Web-{B8BFCFFD-AD15-F03D-7CF7-E338929F72BD}" dt="2025-05-01T04:08:19.098" v="4"/>
        <pc:sldMkLst>
          <pc:docMk/>
          <pc:sldMk cId="905624802" sldId="1123"/>
        </pc:sldMkLst>
      </pc:sldChg>
      <pc:sldChg chg="del">
        <pc:chgData name="" userId="" providerId="" clId="Web-{B8BFCFFD-AD15-F03D-7CF7-E338929F72BD}" dt="2025-05-01T04:08:19.113" v="17"/>
        <pc:sldMkLst>
          <pc:docMk/>
          <pc:sldMk cId="2095364665" sldId="1124"/>
        </pc:sldMkLst>
      </pc:sldChg>
      <pc:sldChg chg="del">
        <pc:chgData name="" userId="" providerId="" clId="Web-{B8BFCFFD-AD15-F03D-7CF7-E338929F72BD}" dt="2025-05-01T04:08:19.082" v="3"/>
        <pc:sldMkLst>
          <pc:docMk/>
          <pc:sldMk cId="4246077029" sldId="1126"/>
        </pc:sldMkLst>
      </pc:sldChg>
      <pc:sldChg chg="del">
        <pc:chgData name="" userId="" providerId="" clId="Web-{B8BFCFFD-AD15-F03D-7CF7-E338929F72BD}" dt="2025-05-01T04:08:19.098" v="6"/>
        <pc:sldMkLst>
          <pc:docMk/>
          <pc:sldMk cId="2439816886" sldId="1127"/>
        </pc:sldMkLst>
      </pc:sldChg>
      <pc:sldChg chg="del">
        <pc:chgData name="" userId="" providerId="" clId="Web-{B8BFCFFD-AD15-F03D-7CF7-E338929F72BD}" dt="2025-05-01T04:08:19.082" v="2"/>
        <pc:sldMkLst>
          <pc:docMk/>
          <pc:sldMk cId="1625885611" sldId="1128"/>
        </pc:sldMkLst>
      </pc:sldChg>
    </pc:docChg>
  </pc:docChgLst>
  <pc:docChgLst>
    <pc:chgData name="Saleem, Muhammad" userId="S::c8954529@lowes.com::1db6870a-92b5-4c33-a968-7ef0c09e146c" providerId="AD" clId="Web-{C884A1E1-1997-22E6-9D11-F7464303CFA8}"/>
    <pc:docChg chg="delSld modSld">
      <pc:chgData name="Saleem, Muhammad" userId="S::c8954529@lowes.com::1db6870a-92b5-4c33-a968-7ef0c09e146c" providerId="AD" clId="Web-{C884A1E1-1997-22E6-9D11-F7464303CFA8}" dt="2025-05-08T14:21:53.719" v="618" actId="20577"/>
      <pc:docMkLst>
        <pc:docMk/>
      </pc:docMkLst>
      <pc:sldChg chg="modSp">
        <pc:chgData name="Saleem, Muhammad" userId="S::c8954529@lowes.com::1db6870a-92b5-4c33-a968-7ef0c09e146c" providerId="AD" clId="Web-{C884A1E1-1997-22E6-9D11-F7464303CFA8}" dt="2025-05-08T14:14:23.175" v="550" actId="20577"/>
        <pc:sldMkLst>
          <pc:docMk/>
          <pc:sldMk cId="2481087159" sldId="1162"/>
        </pc:sldMkLst>
        <pc:spChg chg="mod">
          <ac:chgData name="Saleem, Muhammad" userId="S::c8954529@lowes.com::1db6870a-92b5-4c33-a968-7ef0c09e146c" providerId="AD" clId="Web-{C884A1E1-1997-22E6-9D11-F7464303CFA8}" dt="2025-05-08T14:14:23.175" v="550" actId="20577"/>
          <ac:spMkLst>
            <pc:docMk/>
            <pc:sldMk cId="2481087159" sldId="1162"/>
            <ac:spMk id="3" creationId="{80A5CB04-A3D7-23A3-E2F3-AAF7122A123E}"/>
          </ac:spMkLst>
        </pc:spChg>
      </pc:sldChg>
      <pc:sldChg chg="addSp modSp">
        <pc:chgData name="Saleem, Muhammad" userId="S::c8954529@lowes.com::1db6870a-92b5-4c33-a968-7ef0c09e146c" providerId="AD" clId="Web-{C884A1E1-1997-22E6-9D11-F7464303CFA8}" dt="2025-05-08T14:15:31.052" v="561" actId="20577"/>
        <pc:sldMkLst>
          <pc:docMk/>
          <pc:sldMk cId="4169110178" sldId="1165"/>
        </pc:sldMkLst>
        <pc:spChg chg="add mod">
          <ac:chgData name="Saleem, Muhammad" userId="S::c8954529@lowes.com::1db6870a-92b5-4c33-a968-7ef0c09e146c" providerId="AD" clId="Web-{C884A1E1-1997-22E6-9D11-F7464303CFA8}" dt="2025-05-08T14:15:31.052" v="561" actId="20577"/>
          <ac:spMkLst>
            <pc:docMk/>
            <pc:sldMk cId="4169110178" sldId="1165"/>
            <ac:spMk id="3" creationId="{5F2D243A-C37E-ED6F-5A06-0CB92167E5AC}"/>
          </ac:spMkLst>
        </pc:spChg>
        <pc:spChg chg="mod">
          <ac:chgData name="Saleem, Muhammad" userId="S::c8954529@lowes.com::1db6870a-92b5-4c33-a968-7ef0c09e146c" providerId="AD" clId="Web-{C884A1E1-1997-22E6-9D11-F7464303CFA8}" dt="2025-05-08T14:08:49.197" v="324" actId="20577"/>
          <ac:spMkLst>
            <pc:docMk/>
            <pc:sldMk cId="4169110178" sldId="1165"/>
            <ac:spMk id="7" creationId="{C090623E-EA67-FAEA-0098-43C2A79441D2}"/>
          </ac:spMkLst>
        </pc:spChg>
      </pc:sldChg>
      <pc:sldChg chg="del">
        <pc:chgData name="Saleem, Muhammad" userId="S::c8954529@lowes.com::1db6870a-92b5-4c33-a968-7ef0c09e146c" providerId="AD" clId="Web-{C884A1E1-1997-22E6-9D11-F7464303CFA8}" dt="2025-05-08T14:08:50.244" v="325"/>
        <pc:sldMkLst>
          <pc:docMk/>
          <pc:sldMk cId="3499416160" sldId="1166"/>
        </pc:sldMkLst>
      </pc:sldChg>
      <pc:sldChg chg="modSp">
        <pc:chgData name="Saleem, Muhammad" userId="S::c8954529@lowes.com::1db6870a-92b5-4c33-a968-7ef0c09e146c" providerId="AD" clId="Web-{C884A1E1-1997-22E6-9D11-F7464303CFA8}" dt="2025-05-08T14:21:53.719" v="618" actId="20577"/>
        <pc:sldMkLst>
          <pc:docMk/>
          <pc:sldMk cId="4089700762" sldId="1167"/>
        </pc:sldMkLst>
        <pc:spChg chg="mod">
          <ac:chgData name="Saleem, Muhammad" userId="S::c8954529@lowes.com::1db6870a-92b5-4c33-a968-7ef0c09e146c" providerId="AD" clId="Web-{C884A1E1-1997-22E6-9D11-F7464303CFA8}" dt="2025-05-08T14:21:53.719" v="618" actId="20577"/>
          <ac:spMkLst>
            <pc:docMk/>
            <pc:sldMk cId="4089700762" sldId="1167"/>
            <ac:spMk id="2" creationId="{FD1F6E23-9E54-4F6E-14AC-6D3D45712BA3}"/>
          </ac:spMkLst>
        </pc:spChg>
        <pc:spChg chg="mod">
          <ac:chgData name="Saleem, Muhammad" userId="S::c8954529@lowes.com::1db6870a-92b5-4c33-a968-7ef0c09e146c" providerId="AD" clId="Web-{C884A1E1-1997-22E6-9D11-F7464303CFA8}" dt="2025-05-08T14:21:28.890" v="616" actId="20577"/>
          <ac:spMkLst>
            <pc:docMk/>
            <pc:sldMk cId="4089700762" sldId="1167"/>
            <ac:spMk id="7" creationId="{E434A7CF-A96A-B826-D201-215589BFDADF}"/>
          </ac:spMkLst>
        </pc:spChg>
      </pc:sldChg>
    </pc:docChg>
  </pc:docChgLst>
  <pc:docChgLst>
    <pc:chgData name="Govind, Manish" userId="S::c8980632@lowes.com::c0811ffd-760b-4f00-ad2d-b385ee4e36d1" providerId="AD" clId="Web-{14A50E8B-93E1-DB69-AADB-ADE2E47E3EAF}"/>
    <pc:docChg chg="modSld">
      <pc:chgData name="Govind, Manish" userId="S::c8980632@lowes.com::c0811ffd-760b-4f00-ad2d-b385ee4e36d1" providerId="AD" clId="Web-{14A50E8B-93E1-DB69-AADB-ADE2E47E3EAF}" dt="2025-05-15T02:32:07.705" v="265" actId="20577"/>
      <pc:docMkLst>
        <pc:docMk/>
      </pc:docMkLst>
      <pc:sldChg chg="addSp modSp">
        <pc:chgData name="Govind, Manish" userId="S::c8980632@lowes.com::c0811ffd-760b-4f00-ad2d-b385ee4e36d1" providerId="AD" clId="Web-{14A50E8B-93E1-DB69-AADB-ADE2E47E3EAF}" dt="2025-05-15T02:26:13.754" v="148" actId="20577"/>
        <pc:sldMkLst>
          <pc:docMk/>
          <pc:sldMk cId="818667368" sldId="1172"/>
        </pc:sldMkLst>
        <pc:spChg chg="add mod">
          <ac:chgData name="Govind, Manish" userId="S::c8980632@lowes.com::c0811ffd-760b-4f00-ad2d-b385ee4e36d1" providerId="AD" clId="Web-{14A50E8B-93E1-DB69-AADB-ADE2E47E3EAF}" dt="2025-05-15T02:22:28.480" v="5" actId="14100"/>
          <ac:spMkLst>
            <pc:docMk/>
            <pc:sldMk cId="818667368" sldId="1172"/>
            <ac:spMk id="4" creationId="{A5782B37-9F84-C897-13B8-39755EF42B23}"/>
          </ac:spMkLst>
        </pc:spChg>
        <pc:spChg chg="add mod">
          <ac:chgData name="Govind, Manish" userId="S::c8980632@lowes.com::c0811ffd-760b-4f00-ad2d-b385ee4e36d1" providerId="AD" clId="Web-{14A50E8B-93E1-DB69-AADB-ADE2E47E3EAF}" dt="2025-05-15T02:26:13.754" v="148" actId="20577"/>
          <ac:spMkLst>
            <pc:docMk/>
            <pc:sldMk cId="818667368" sldId="1172"/>
            <ac:spMk id="6" creationId="{6D350B9D-A590-12D0-ABED-1ECA6E17A3AD}"/>
          </ac:spMkLst>
        </pc:spChg>
      </pc:sldChg>
      <pc:sldChg chg="addSp delSp modSp">
        <pc:chgData name="Govind, Manish" userId="S::c8980632@lowes.com::c0811ffd-760b-4f00-ad2d-b385ee4e36d1" providerId="AD" clId="Web-{14A50E8B-93E1-DB69-AADB-ADE2E47E3EAF}" dt="2025-05-15T02:32:07.705" v="265" actId="20577"/>
        <pc:sldMkLst>
          <pc:docMk/>
          <pc:sldMk cId="3055147697" sldId="1173"/>
        </pc:sldMkLst>
        <pc:spChg chg="mod">
          <ac:chgData name="Govind, Manish" userId="S::c8980632@lowes.com::c0811ffd-760b-4f00-ad2d-b385ee4e36d1" providerId="AD" clId="Web-{14A50E8B-93E1-DB69-AADB-ADE2E47E3EAF}" dt="2025-05-15T02:32:07.705" v="265" actId="20577"/>
          <ac:spMkLst>
            <pc:docMk/>
            <pc:sldMk cId="3055147697" sldId="1173"/>
            <ac:spMk id="7" creationId="{5F78B76B-F38C-B2A9-EAAB-EF67072C18B3}"/>
          </ac:spMkLst>
        </pc:spChg>
        <pc:spChg chg="add del">
          <ac:chgData name="Govind, Manish" userId="S::c8980632@lowes.com::c0811ffd-760b-4f00-ad2d-b385ee4e36d1" providerId="AD" clId="Web-{14A50E8B-93E1-DB69-AADB-ADE2E47E3EAF}" dt="2025-05-15T02:30:56.921" v="168"/>
          <ac:spMkLst>
            <pc:docMk/>
            <pc:sldMk cId="3055147697" sldId="1173"/>
            <ac:spMk id="10" creationId="{A579C90F-1A90-2DAE-2173-572F06307E42}"/>
          </ac:spMkLst>
        </pc:spChg>
        <pc:spChg chg="add mod">
          <ac:chgData name="Govind, Manish" userId="S::c8980632@lowes.com::c0811ffd-760b-4f00-ad2d-b385ee4e36d1" providerId="AD" clId="Web-{14A50E8B-93E1-DB69-AADB-ADE2E47E3EAF}" dt="2025-05-15T02:31:47.313" v="217" actId="20577"/>
          <ac:spMkLst>
            <pc:docMk/>
            <pc:sldMk cId="3055147697" sldId="1173"/>
            <ac:spMk id="11" creationId="{F40FF170-724A-9402-4F0B-46ED7F030264}"/>
          </ac:spMkLst>
        </pc:spChg>
        <pc:picChg chg="mod">
          <ac:chgData name="Govind, Manish" userId="S::c8980632@lowes.com::c0811ffd-760b-4f00-ad2d-b385ee4e36d1" providerId="AD" clId="Web-{14A50E8B-93E1-DB69-AADB-ADE2E47E3EAF}" dt="2025-05-15T02:31:21.062" v="176" actId="1076"/>
          <ac:picMkLst>
            <pc:docMk/>
            <pc:sldMk cId="3055147697" sldId="1173"/>
            <ac:picMk id="2" creationId="{B211E710-D2BA-D0B7-CFCE-B349288E2B6D}"/>
          </ac:picMkLst>
        </pc:picChg>
        <pc:picChg chg="add mod">
          <ac:chgData name="Govind, Manish" userId="S::c8980632@lowes.com::c0811ffd-760b-4f00-ad2d-b385ee4e36d1" providerId="AD" clId="Web-{14A50E8B-93E1-DB69-AADB-ADE2E47E3EAF}" dt="2025-05-15T02:31:22.797" v="177" actId="1076"/>
          <ac:picMkLst>
            <pc:docMk/>
            <pc:sldMk cId="3055147697" sldId="1173"/>
            <ac:picMk id="3" creationId="{08324A13-D52E-9EF4-B56F-9EF9381FB472}"/>
          </ac:picMkLst>
        </pc:picChg>
        <pc:picChg chg="mod">
          <ac:chgData name="Govind, Manish" userId="S::c8980632@lowes.com::c0811ffd-760b-4f00-ad2d-b385ee4e36d1" providerId="AD" clId="Web-{14A50E8B-93E1-DB69-AADB-ADE2E47E3EAF}" dt="2025-05-15T02:31:19.719" v="175" actId="1076"/>
          <ac:picMkLst>
            <pc:docMk/>
            <pc:sldMk cId="3055147697" sldId="1173"/>
            <ac:picMk id="4" creationId="{1A1C8648-6ADC-C963-F088-83FEBC995D0A}"/>
          </ac:picMkLst>
        </pc:picChg>
        <pc:picChg chg="del">
          <ac:chgData name="Govind, Manish" userId="S::c8980632@lowes.com::c0811ffd-760b-4f00-ad2d-b385ee4e36d1" providerId="AD" clId="Web-{14A50E8B-93E1-DB69-AADB-ADE2E47E3EAF}" dt="2025-05-15T02:28:13.368" v="155"/>
          <ac:picMkLst>
            <pc:docMk/>
            <pc:sldMk cId="3055147697" sldId="1173"/>
            <ac:picMk id="5" creationId="{28E66E2C-2468-5591-41E4-33B67A32DB33}"/>
          </ac:picMkLst>
        </pc:picChg>
        <pc:picChg chg="mod">
          <ac:chgData name="Govind, Manish" userId="S::c8980632@lowes.com::c0811ffd-760b-4f00-ad2d-b385ee4e36d1" providerId="AD" clId="Web-{14A50E8B-93E1-DB69-AADB-ADE2E47E3EAF}" dt="2025-05-15T02:31:25" v="178" actId="1076"/>
          <ac:picMkLst>
            <pc:docMk/>
            <pc:sldMk cId="3055147697" sldId="1173"/>
            <ac:picMk id="6" creationId="{2CECD5D8-24FD-26F8-5CC8-66E0198D41BD}"/>
          </ac:picMkLst>
        </pc:picChg>
        <pc:picChg chg="mod">
          <ac:chgData name="Govind, Manish" userId="S::c8980632@lowes.com::c0811ffd-760b-4f00-ad2d-b385ee4e36d1" providerId="AD" clId="Web-{14A50E8B-93E1-DB69-AADB-ADE2E47E3EAF}" dt="2025-05-15T02:31:16.640" v="173" actId="1076"/>
          <ac:picMkLst>
            <pc:docMk/>
            <pc:sldMk cId="3055147697" sldId="1173"/>
            <ac:picMk id="8" creationId="{026253DC-96B8-CD93-049E-5DFB8E565501}"/>
          </ac:picMkLst>
        </pc:picChg>
        <pc:picChg chg="mod">
          <ac:chgData name="Govind, Manish" userId="S::c8980632@lowes.com::c0811ffd-760b-4f00-ad2d-b385ee4e36d1" providerId="AD" clId="Web-{14A50E8B-93E1-DB69-AADB-ADE2E47E3EAF}" dt="2025-05-15T02:31:18.062" v="174" actId="1076"/>
          <ac:picMkLst>
            <pc:docMk/>
            <pc:sldMk cId="3055147697" sldId="1173"/>
            <ac:picMk id="9" creationId="{6515228A-BDAC-8C52-4A19-B7D28EAD11FE}"/>
          </ac:picMkLst>
        </pc:picChg>
      </pc:sldChg>
    </pc:docChg>
  </pc:docChgLst>
  <pc:docChgLst>
    <pc:chgData name="Saleem, Muhammad" userId="S::c8954529@lowes.com::1db6870a-92b5-4c33-a968-7ef0c09e146c" providerId="AD" clId="Web-{F90932D5-8185-38EC-BAB2-891059979EB1}"/>
    <pc:docChg chg="addSld delSld modSld sldOrd">
      <pc:chgData name="Saleem, Muhammad" userId="S::c8954529@lowes.com::1db6870a-92b5-4c33-a968-7ef0c09e146c" providerId="AD" clId="Web-{F90932D5-8185-38EC-BAB2-891059979EB1}" dt="2025-05-15T14:19:52.532" v="2636" actId="20577"/>
      <pc:docMkLst>
        <pc:docMk/>
      </pc:docMkLst>
      <pc:sldChg chg="addSp modSp">
        <pc:chgData name="Saleem, Muhammad" userId="S::c8954529@lowes.com::1db6870a-92b5-4c33-a968-7ef0c09e146c" providerId="AD" clId="Web-{F90932D5-8185-38EC-BAB2-891059979EB1}" dt="2025-05-15T13:26:51.308" v="1908" actId="20577"/>
        <pc:sldMkLst>
          <pc:docMk/>
          <pc:sldMk cId="1653308995" sldId="1152"/>
        </pc:sldMkLst>
        <pc:spChg chg="add mod">
          <ac:chgData name="Saleem, Muhammad" userId="S::c8954529@lowes.com::1db6870a-92b5-4c33-a968-7ef0c09e146c" providerId="AD" clId="Web-{F90932D5-8185-38EC-BAB2-891059979EB1}" dt="2025-05-15T13:26:51.308" v="1908" actId="20577"/>
          <ac:spMkLst>
            <pc:docMk/>
            <pc:sldMk cId="1653308995" sldId="1152"/>
            <ac:spMk id="6" creationId="{3BE6E6F1-7904-BA0D-85E4-27742F55F99E}"/>
          </ac:spMkLst>
        </pc:spChg>
        <pc:spChg chg="mod">
          <ac:chgData name="Saleem, Muhammad" userId="S::c8954529@lowes.com::1db6870a-92b5-4c33-a968-7ef0c09e146c" providerId="AD" clId="Web-{F90932D5-8185-38EC-BAB2-891059979EB1}" dt="2025-05-15T13:25:02.195" v="1777" actId="20577"/>
          <ac:spMkLst>
            <pc:docMk/>
            <pc:sldMk cId="1653308995" sldId="1152"/>
            <ac:spMk id="7" creationId="{54570260-5882-4F45-F81F-C19A7484B50A}"/>
          </ac:spMkLst>
        </pc:spChg>
      </pc:sldChg>
      <pc:sldChg chg="modSp">
        <pc:chgData name="Saleem, Muhammad" userId="S::c8954529@lowes.com::1db6870a-92b5-4c33-a968-7ef0c09e146c" providerId="AD" clId="Web-{F90932D5-8185-38EC-BAB2-891059979EB1}" dt="2025-05-15T14:11:24.659" v="2416" actId="20577"/>
        <pc:sldMkLst>
          <pc:docMk/>
          <pc:sldMk cId="1563794949" sldId="1158"/>
        </pc:sldMkLst>
        <pc:spChg chg="mod">
          <ac:chgData name="Saleem, Muhammad" userId="S::c8954529@lowes.com::1db6870a-92b5-4c33-a968-7ef0c09e146c" providerId="AD" clId="Web-{F90932D5-8185-38EC-BAB2-891059979EB1}" dt="2025-05-15T14:11:24.659" v="2416" actId="20577"/>
          <ac:spMkLst>
            <pc:docMk/>
            <pc:sldMk cId="1563794949" sldId="1158"/>
            <ac:spMk id="2" creationId="{99C29E34-FC64-EF31-F87A-9B6C7D8E5F63}"/>
          </ac:spMkLst>
        </pc:spChg>
      </pc:sldChg>
      <pc:sldChg chg="modSp">
        <pc:chgData name="Saleem, Muhammad" userId="S::c8954529@lowes.com::1db6870a-92b5-4c33-a968-7ef0c09e146c" providerId="AD" clId="Web-{F90932D5-8185-38EC-BAB2-891059979EB1}" dt="2025-05-15T14:04:47.445" v="2288" actId="20577"/>
        <pc:sldMkLst>
          <pc:docMk/>
          <pc:sldMk cId="613948422" sldId="1160"/>
        </pc:sldMkLst>
        <pc:spChg chg="mod">
          <ac:chgData name="Saleem, Muhammad" userId="S::c8954529@lowes.com::1db6870a-92b5-4c33-a968-7ef0c09e146c" providerId="AD" clId="Web-{F90932D5-8185-38EC-BAB2-891059979EB1}" dt="2025-05-15T14:04:47.445" v="2288" actId="20577"/>
          <ac:spMkLst>
            <pc:docMk/>
            <pc:sldMk cId="613948422" sldId="1160"/>
            <ac:spMk id="3" creationId="{8E0606F9-1E5E-CF70-866F-E8AFD98F4206}"/>
          </ac:spMkLst>
        </pc:spChg>
      </pc:sldChg>
      <pc:sldChg chg="modSp">
        <pc:chgData name="Saleem, Muhammad" userId="S::c8954529@lowes.com::1db6870a-92b5-4c33-a968-7ef0c09e146c" providerId="AD" clId="Web-{F90932D5-8185-38EC-BAB2-891059979EB1}" dt="2025-05-15T12:13:13.177" v="449" actId="20577"/>
        <pc:sldMkLst>
          <pc:docMk/>
          <pc:sldMk cId="2713872980" sldId="1161"/>
        </pc:sldMkLst>
        <pc:spChg chg="mod">
          <ac:chgData name="Saleem, Muhammad" userId="S::c8954529@lowes.com::1db6870a-92b5-4c33-a968-7ef0c09e146c" providerId="AD" clId="Web-{F90932D5-8185-38EC-BAB2-891059979EB1}" dt="2025-05-15T12:13:13.177" v="449" actId="20577"/>
          <ac:spMkLst>
            <pc:docMk/>
            <pc:sldMk cId="2713872980" sldId="1161"/>
            <ac:spMk id="3" creationId="{A8327C32-7F5A-3D1E-9F4F-D6597C996819}"/>
          </ac:spMkLst>
        </pc:spChg>
      </pc:sldChg>
      <pc:sldChg chg="addSp delSp modSp">
        <pc:chgData name="Saleem, Muhammad" userId="S::c8954529@lowes.com::1db6870a-92b5-4c33-a968-7ef0c09e146c" providerId="AD" clId="Web-{F90932D5-8185-38EC-BAB2-891059979EB1}" dt="2025-05-15T13:38:28.435" v="2112" actId="20577"/>
        <pc:sldMkLst>
          <pc:docMk/>
          <pc:sldMk cId="946895950" sldId="1164"/>
        </pc:sldMkLst>
        <pc:spChg chg="add mod">
          <ac:chgData name="Saleem, Muhammad" userId="S::c8954529@lowes.com::1db6870a-92b5-4c33-a968-7ef0c09e146c" providerId="AD" clId="Web-{F90932D5-8185-38EC-BAB2-891059979EB1}" dt="2025-05-15T13:38:28.435" v="2112" actId="20577"/>
          <ac:spMkLst>
            <pc:docMk/>
            <pc:sldMk cId="946895950" sldId="1164"/>
            <ac:spMk id="3" creationId="{AC30A5CF-FAA6-4103-6393-0D19C3382F2E}"/>
          </ac:spMkLst>
        </pc:spChg>
        <pc:spChg chg="add mod">
          <ac:chgData name="Saleem, Muhammad" userId="S::c8954529@lowes.com::1db6870a-92b5-4c33-a968-7ef0c09e146c" providerId="AD" clId="Web-{F90932D5-8185-38EC-BAB2-891059979EB1}" dt="2025-05-15T13:37:30.527" v="2106" actId="14100"/>
          <ac:spMkLst>
            <pc:docMk/>
            <pc:sldMk cId="946895950" sldId="1164"/>
            <ac:spMk id="4" creationId="{12EF98AF-57BC-BC11-8B1E-0651B2568852}"/>
          </ac:spMkLst>
        </pc:spChg>
        <pc:spChg chg="mod">
          <ac:chgData name="Saleem, Muhammad" userId="S::c8954529@lowes.com::1db6870a-92b5-4c33-a968-7ef0c09e146c" providerId="AD" clId="Web-{F90932D5-8185-38EC-BAB2-891059979EB1}" dt="2025-05-15T13:33:10.114" v="1990" actId="20577"/>
          <ac:spMkLst>
            <pc:docMk/>
            <pc:sldMk cId="946895950" sldId="1164"/>
            <ac:spMk id="7" creationId="{8567B222-78A5-5765-868F-330211B45A05}"/>
          </ac:spMkLst>
        </pc:spChg>
        <pc:spChg chg="del">
          <ac:chgData name="Saleem, Muhammad" userId="S::c8954529@lowes.com::1db6870a-92b5-4c33-a968-7ef0c09e146c" providerId="AD" clId="Web-{F90932D5-8185-38EC-BAB2-891059979EB1}" dt="2025-05-15T13:32:46.051" v="1982"/>
          <ac:spMkLst>
            <pc:docMk/>
            <pc:sldMk cId="946895950" sldId="1164"/>
            <ac:spMk id="12" creationId="{FFFA3F66-02F9-81A4-F9D3-CC60FA1DBF12}"/>
          </ac:spMkLst>
        </pc:spChg>
      </pc:sldChg>
      <pc:sldChg chg="modSp">
        <pc:chgData name="Saleem, Muhammad" userId="S::c8954529@lowes.com::1db6870a-92b5-4c33-a968-7ef0c09e146c" providerId="AD" clId="Web-{F90932D5-8185-38EC-BAB2-891059979EB1}" dt="2025-05-15T14:10:54.424" v="2411" actId="20577"/>
        <pc:sldMkLst>
          <pc:docMk/>
          <pc:sldMk cId="4169110178" sldId="1165"/>
        </pc:sldMkLst>
        <pc:spChg chg="mod">
          <ac:chgData name="Saleem, Muhammad" userId="S::c8954529@lowes.com::1db6870a-92b5-4c33-a968-7ef0c09e146c" providerId="AD" clId="Web-{F90932D5-8185-38EC-BAB2-891059979EB1}" dt="2025-05-15T14:10:54.424" v="2411" actId="20577"/>
          <ac:spMkLst>
            <pc:docMk/>
            <pc:sldMk cId="4169110178" sldId="1165"/>
            <ac:spMk id="3" creationId="{5F2D243A-C37E-ED6F-5A06-0CB92167E5AC}"/>
          </ac:spMkLst>
        </pc:spChg>
      </pc:sldChg>
      <pc:sldChg chg="modSp">
        <pc:chgData name="Saleem, Muhammad" userId="S::c8954529@lowes.com::1db6870a-92b5-4c33-a968-7ef0c09e146c" providerId="AD" clId="Web-{F90932D5-8185-38EC-BAB2-891059979EB1}" dt="2025-05-15T14:09:30.078" v="2393" actId="20577"/>
        <pc:sldMkLst>
          <pc:docMk/>
          <pc:sldMk cId="4089700762" sldId="1167"/>
        </pc:sldMkLst>
        <pc:spChg chg="mod">
          <ac:chgData name="Saleem, Muhammad" userId="S::c8954529@lowes.com::1db6870a-92b5-4c33-a968-7ef0c09e146c" providerId="AD" clId="Web-{F90932D5-8185-38EC-BAB2-891059979EB1}" dt="2025-05-15T14:07:14.887" v="2329" actId="20577"/>
          <ac:spMkLst>
            <pc:docMk/>
            <pc:sldMk cId="4089700762" sldId="1167"/>
            <ac:spMk id="2" creationId="{FD1F6E23-9E54-4F6E-14AC-6D3D45712BA3}"/>
          </ac:spMkLst>
        </pc:spChg>
        <pc:spChg chg="mod">
          <ac:chgData name="Saleem, Muhammad" userId="S::c8954529@lowes.com::1db6870a-92b5-4c33-a968-7ef0c09e146c" providerId="AD" clId="Web-{F90932D5-8185-38EC-BAB2-891059979EB1}" dt="2025-05-15T14:09:30.078" v="2393" actId="20577"/>
          <ac:spMkLst>
            <pc:docMk/>
            <pc:sldMk cId="4089700762" sldId="1167"/>
            <ac:spMk id="7" creationId="{E434A7CF-A96A-B826-D201-215589BFDADF}"/>
          </ac:spMkLst>
        </pc:spChg>
      </pc:sldChg>
      <pc:sldChg chg="mod modShow">
        <pc:chgData name="Saleem, Muhammad" userId="S::c8954529@lowes.com::1db6870a-92b5-4c33-a968-7ef0c09e146c" providerId="AD" clId="Web-{F90932D5-8185-38EC-BAB2-891059979EB1}" dt="2025-05-15T14:03:58.928" v="2266"/>
        <pc:sldMkLst>
          <pc:docMk/>
          <pc:sldMk cId="1089286567" sldId="1168"/>
        </pc:sldMkLst>
      </pc:sldChg>
      <pc:sldChg chg="modSp">
        <pc:chgData name="Saleem, Muhammad" userId="S::c8954529@lowes.com::1db6870a-92b5-4c33-a968-7ef0c09e146c" providerId="AD" clId="Web-{F90932D5-8185-38EC-BAB2-891059979EB1}" dt="2025-05-15T14:06:36.198" v="2316" actId="20577"/>
        <pc:sldMkLst>
          <pc:docMk/>
          <pc:sldMk cId="4026496914" sldId="1169"/>
        </pc:sldMkLst>
        <pc:spChg chg="mod">
          <ac:chgData name="Saleem, Muhammad" userId="S::c8954529@lowes.com::1db6870a-92b5-4c33-a968-7ef0c09e146c" providerId="AD" clId="Web-{F90932D5-8185-38EC-BAB2-891059979EB1}" dt="2025-05-15T14:06:36.198" v="2316" actId="20577"/>
          <ac:spMkLst>
            <pc:docMk/>
            <pc:sldMk cId="4026496914" sldId="1169"/>
            <ac:spMk id="10" creationId="{979DBF9F-D2E7-2195-14A6-416C89E65A4B}"/>
          </ac:spMkLst>
        </pc:spChg>
      </pc:sldChg>
      <pc:sldChg chg="addSp delSp modSp">
        <pc:chgData name="Saleem, Muhammad" userId="S::c8954529@lowes.com::1db6870a-92b5-4c33-a968-7ef0c09e146c" providerId="AD" clId="Web-{F90932D5-8185-38EC-BAB2-891059979EB1}" dt="2025-05-15T12:40:58.767" v="1046"/>
        <pc:sldMkLst>
          <pc:docMk/>
          <pc:sldMk cId="818667368" sldId="1172"/>
        </pc:sldMkLst>
        <pc:spChg chg="mod">
          <ac:chgData name="Saleem, Muhammad" userId="S::c8954529@lowes.com::1db6870a-92b5-4c33-a968-7ef0c09e146c" providerId="AD" clId="Web-{F90932D5-8185-38EC-BAB2-891059979EB1}" dt="2025-05-15T12:30:50.188" v="803" actId="20577"/>
          <ac:spMkLst>
            <pc:docMk/>
            <pc:sldMk cId="818667368" sldId="1172"/>
            <ac:spMk id="3" creationId="{D9A99D41-6E20-62D0-7FF4-6A3327C91694}"/>
          </ac:spMkLst>
        </pc:spChg>
        <pc:spChg chg="mod">
          <ac:chgData name="Saleem, Muhammad" userId="S::c8954529@lowes.com::1db6870a-92b5-4c33-a968-7ef0c09e146c" providerId="AD" clId="Web-{F90932D5-8185-38EC-BAB2-891059979EB1}" dt="2025-05-15T12:40:58.767" v="1046"/>
          <ac:spMkLst>
            <pc:docMk/>
            <pc:sldMk cId="818667368" sldId="1172"/>
            <ac:spMk id="4" creationId="{A5782B37-9F84-C897-13B8-39755EF42B23}"/>
          </ac:spMkLst>
        </pc:spChg>
        <pc:spChg chg="mod">
          <ac:chgData name="Saleem, Muhammad" userId="S::c8954529@lowes.com::1db6870a-92b5-4c33-a968-7ef0c09e146c" providerId="AD" clId="Web-{F90932D5-8185-38EC-BAB2-891059979EB1}" dt="2025-05-15T12:34:49.570" v="865" actId="1076"/>
          <ac:spMkLst>
            <pc:docMk/>
            <pc:sldMk cId="818667368" sldId="1172"/>
            <ac:spMk id="6" creationId="{6D350B9D-A590-12D0-ABED-1ECA6E17A3AD}"/>
          </ac:spMkLst>
        </pc:spChg>
        <pc:spChg chg="mod">
          <ac:chgData name="Saleem, Muhammad" userId="S::c8954529@lowes.com::1db6870a-92b5-4c33-a968-7ef0c09e146c" providerId="AD" clId="Web-{F90932D5-8185-38EC-BAB2-891059979EB1}" dt="2025-05-15T12:30:18.313" v="794" actId="20577"/>
          <ac:spMkLst>
            <pc:docMk/>
            <pc:sldMk cId="818667368" sldId="1172"/>
            <ac:spMk id="7" creationId="{635A3A0C-E3EA-BED6-EA5E-8E10A0241905}"/>
          </ac:spMkLst>
        </pc:spChg>
        <pc:spChg chg="add del mod">
          <ac:chgData name="Saleem, Muhammad" userId="S::c8954529@lowes.com::1db6870a-92b5-4c33-a968-7ef0c09e146c" providerId="AD" clId="Web-{F90932D5-8185-38EC-BAB2-891059979EB1}" dt="2025-05-15T12:33:39.912" v="812"/>
          <ac:spMkLst>
            <pc:docMk/>
            <pc:sldMk cId="818667368" sldId="1172"/>
            <ac:spMk id="8" creationId="{1D3B44CA-1943-A68A-C676-4073D5153A17}"/>
          </ac:spMkLst>
        </pc:spChg>
        <pc:spChg chg="add del">
          <ac:chgData name="Saleem, Muhammad" userId="S::c8954529@lowes.com::1db6870a-92b5-4c33-a968-7ef0c09e146c" providerId="AD" clId="Web-{F90932D5-8185-38EC-BAB2-891059979EB1}" dt="2025-05-15T12:35:28.946" v="871"/>
          <ac:spMkLst>
            <pc:docMk/>
            <pc:sldMk cId="818667368" sldId="1172"/>
            <ac:spMk id="9" creationId="{6D350B9D-A590-12D0-ABED-1ECA6E17A3AD}"/>
          </ac:spMkLst>
        </pc:spChg>
        <pc:spChg chg="add mod">
          <ac:chgData name="Saleem, Muhammad" userId="S::c8954529@lowes.com::1db6870a-92b5-4c33-a968-7ef0c09e146c" providerId="AD" clId="Web-{F90932D5-8185-38EC-BAB2-891059979EB1}" dt="2025-05-15T12:36:06.900" v="878"/>
          <ac:spMkLst>
            <pc:docMk/>
            <pc:sldMk cId="818667368" sldId="1172"/>
            <ac:spMk id="10" creationId="{46EEB8B6-4A11-4CDC-62A1-F01F6099AB99}"/>
          </ac:spMkLst>
        </pc:spChg>
        <pc:graphicFrameChg chg="mod modGraphic">
          <ac:chgData name="Saleem, Muhammad" userId="S::c8954529@lowes.com::1db6870a-92b5-4c33-a968-7ef0c09e146c" providerId="AD" clId="Web-{F90932D5-8185-38EC-BAB2-891059979EB1}" dt="2025-05-15T12:25:56.618" v="721"/>
          <ac:graphicFrameMkLst>
            <pc:docMk/>
            <pc:sldMk cId="818667368" sldId="1172"/>
            <ac:graphicFrameMk id="2" creationId="{B2C263CE-C4BE-5F89-C678-DFA15F7149FA}"/>
          </ac:graphicFrameMkLst>
        </pc:graphicFrameChg>
        <pc:graphicFrameChg chg="mod modGraphic">
          <ac:chgData name="Saleem, Muhammad" userId="S::c8954529@lowes.com::1db6870a-92b5-4c33-a968-7ef0c09e146c" providerId="AD" clId="Web-{F90932D5-8185-38EC-BAB2-891059979EB1}" dt="2025-05-15T12:25:51.821" v="717"/>
          <ac:graphicFrameMkLst>
            <pc:docMk/>
            <pc:sldMk cId="818667368" sldId="1172"/>
            <ac:graphicFrameMk id="5" creationId="{B1FEE773-1F5E-3508-F0FD-5CC983D6A2DD}"/>
          </ac:graphicFrameMkLst>
        </pc:graphicFrameChg>
      </pc:sldChg>
      <pc:sldChg chg="addSp modSp">
        <pc:chgData name="Saleem, Muhammad" userId="S::c8954529@lowes.com::1db6870a-92b5-4c33-a968-7ef0c09e146c" providerId="AD" clId="Web-{F90932D5-8185-38EC-BAB2-891059979EB1}" dt="2025-05-15T13:58:26.576" v="2153" actId="20577"/>
        <pc:sldMkLst>
          <pc:docMk/>
          <pc:sldMk cId="3055147697" sldId="1173"/>
        </pc:sldMkLst>
        <pc:spChg chg="add mod">
          <ac:chgData name="Saleem, Muhammad" userId="S::c8954529@lowes.com::1db6870a-92b5-4c33-a968-7ef0c09e146c" providerId="AD" clId="Web-{F90932D5-8185-38EC-BAB2-891059979EB1}" dt="2025-05-15T12:22:07.894" v="670" actId="1076"/>
          <ac:spMkLst>
            <pc:docMk/>
            <pc:sldMk cId="3055147697" sldId="1173"/>
            <ac:spMk id="5" creationId="{FDCE4797-22BB-9660-9531-18A2CAE3EDBB}"/>
          </ac:spMkLst>
        </pc:spChg>
        <pc:spChg chg="mod">
          <ac:chgData name="Saleem, Muhammad" userId="S::c8954529@lowes.com::1db6870a-92b5-4c33-a968-7ef0c09e146c" providerId="AD" clId="Web-{F90932D5-8185-38EC-BAB2-891059979EB1}" dt="2025-05-15T12:15:38.446" v="507" actId="20577"/>
          <ac:spMkLst>
            <pc:docMk/>
            <pc:sldMk cId="3055147697" sldId="1173"/>
            <ac:spMk id="7" creationId="{5F78B76B-F38C-B2A9-EAAB-EF67072C18B3}"/>
          </ac:spMkLst>
        </pc:spChg>
        <pc:spChg chg="add mod">
          <ac:chgData name="Saleem, Muhammad" userId="S::c8954529@lowes.com::1db6870a-92b5-4c33-a968-7ef0c09e146c" providerId="AD" clId="Web-{F90932D5-8185-38EC-BAB2-891059979EB1}" dt="2025-05-15T12:22:28.332" v="689" actId="20577"/>
          <ac:spMkLst>
            <pc:docMk/>
            <pc:sldMk cId="3055147697" sldId="1173"/>
            <ac:spMk id="10" creationId="{6CD64FE3-CDAC-B6A0-D85D-4421132D4196}"/>
          </ac:spMkLst>
        </pc:spChg>
        <pc:spChg chg="mod">
          <ac:chgData name="Saleem, Muhammad" userId="S::c8954529@lowes.com::1db6870a-92b5-4c33-a968-7ef0c09e146c" providerId="AD" clId="Web-{F90932D5-8185-38EC-BAB2-891059979EB1}" dt="2025-05-15T12:21:23.768" v="659" actId="20577"/>
          <ac:spMkLst>
            <pc:docMk/>
            <pc:sldMk cId="3055147697" sldId="1173"/>
            <ac:spMk id="11" creationId="{F40FF170-724A-9402-4F0B-46ED7F030264}"/>
          </ac:spMkLst>
        </pc:spChg>
        <pc:spChg chg="mod">
          <ac:chgData name="Saleem, Muhammad" userId="S::c8954529@lowes.com::1db6870a-92b5-4c33-a968-7ef0c09e146c" providerId="AD" clId="Web-{F90932D5-8185-38EC-BAB2-891059979EB1}" dt="2025-05-15T13:57:56.872" v="2145" actId="20577"/>
          <ac:spMkLst>
            <pc:docMk/>
            <pc:sldMk cId="3055147697" sldId="1173"/>
            <ac:spMk id="12" creationId="{E490057D-631C-D84D-4D8A-0671D468DDE1}"/>
          </ac:spMkLst>
        </pc:spChg>
        <pc:spChg chg="add mod">
          <ac:chgData name="Saleem, Muhammad" userId="S::c8954529@lowes.com::1db6870a-92b5-4c33-a968-7ef0c09e146c" providerId="AD" clId="Web-{F90932D5-8185-38EC-BAB2-891059979EB1}" dt="2025-05-15T12:22:43.270" v="695" actId="20577"/>
          <ac:spMkLst>
            <pc:docMk/>
            <pc:sldMk cId="3055147697" sldId="1173"/>
            <ac:spMk id="13" creationId="{EAE9E954-C0E8-6F75-9916-C27A2C271619}"/>
          </ac:spMkLst>
        </pc:spChg>
        <pc:spChg chg="mod">
          <ac:chgData name="Saleem, Muhammad" userId="S::c8954529@lowes.com::1db6870a-92b5-4c33-a968-7ef0c09e146c" providerId="AD" clId="Web-{F90932D5-8185-38EC-BAB2-891059979EB1}" dt="2025-05-15T13:58:00.075" v="2148" actId="20577"/>
          <ac:spMkLst>
            <pc:docMk/>
            <pc:sldMk cId="3055147697" sldId="1173"/>
            <ac:spMk id="14" creationId="{BDA7E460-D9B5-B802-7AB2-5111DDD25576}"/>
          </ac:spMkLst>
        </pc:spChg>
        <pc:spChg chg="mod">
          <ac:chgData name="Saleem, Muhammad" userId="S::c8954529@lowes.com::1db6870a-92b5-4c33-a968-7ef0c09e146c" providerId="AD" clId="Web-{F90932D5-8185-38EC-BAB2-891059979EB1}" dt="2025-05-15T13:58:03.200" v="2150" actId="20577"/>
          <ac:spMkLst>
            <pc:docMk/>
            <pc:sldMk cId="3055147697" sldId="1173"/>
            <ac:spMk id="15" creationId="{675DDA46-0A00-FBD5-E4D5-1D0C718FB1AB}"/>
          </ac:spMkLst>
        </pc:spChg>
        <pc:spChg chg="mod">
          <ac:chgData name="Saleem, Muhammad" userId="S::c8954529@lowes.com::1db6870a-92b5-4c33-a968-7ef0c09e146c" providerId="AD" clId="Web-{F90932D5-8185-38EC-BAB2-891059979EB1}" dt="2025-05-15T13:58:26.576" v="2153" actId="20577"/>
          <ac:spMkLst>
            <pc:docMk/>
            <pc:sldMk cId="3055147697" sldId="1173"/>
            <ac:spMk id="16" creationId="{6EA05501-8A05-68F1-F0CB-B765F3C02568}"/>
          </ac:spMkLst>
        </pc:spChg>
        <pc:spChg chg="mod">
          <ac:chgData name="Saleem, Muhammad" userId="S::c8954529@lowes.com::1db6870a-92b5-4c33-a968-7ef0c09e146c" providerId="AD" clId="Web-{F90932D5-8185-38EC-BAB2-891059979EB1}" dt="2025-05-15T13:57:53.747" v="2141" actId="20577"/>
          <ac:spMkLst>
            <pc:docMk/>
            <pc:sldMk cId="3055147697" sldId="1173"/>
            <ac:spMk id="18" creationId="{FF9C3CDA-650A-3294-08CF-8DDAEA867D9B}"/>
          </ac:spMkLst>
        </pc:spChg>
        <pc:spChg chg="mod">
          <ac:chgData name="Saleem, Muhammad" userId="S::c8954529@lowes.com::1db6870a-92b5-4c33-a968-7ef0c09e146c" providerId="AD" clId="Web-{F90932D5-8185-38EC-BAB2-891059979EB1}" dt="2025-05-15T12:22:01.253" v="669" actId="1076"/>
          <ac:spMkLst>
            <pc:docMk/>
            <pc:sldMk cId="3055147697" sldId="1173"/>
            <ac:spMk id="2356" creationId="{63EBA281-3EB2-61F4-9778-4AF3916A584B}"/>
          </ac:spMkLst>
        </pc:spChg>
      </pc:sldChg>
      <pc:sldChg chg="modSp">
        <pc:chgData name="Saleem, Muhammad" userId="S::c8954529@lowes.com::1db6870a-92b5-4c33-a968-7ef0c09e146c" providerId="AD" clId="Web-{F90932D5-8185-38EC-BAB2-891059979EB1}" dt="2025-05-15T14:11:02.846" v="2412" actId="1076"/>
        <pc:sldMkLst>
          <pc:docMk/>
          <pc:sldMk cId="3507810752" sldId="1174"/>
        </pc:sldMkLst>
        <pc:spChg chg="mod">
          <ac:chgData name="Saleem, Muhammad" userId="S::c8954529@lowes.com::1db6870a-92b5-4c33-a968-7ef0c09e146c" providerId="AD" clId="Web-{F90932D5-8185-38EC-BAB2-891059979EB1}" dt="2025-05-15T13:49:14.483" v="2123" actId="20577"/>
          <ac:spMkLst>
            <pc:docMk/>
            <pc:sldMk cId="3507810752" sldId="1174"/>
            <ac:spMk id="7" creationId="{3B2E1194-8A80-2630-14DD-6F377583BDEC}"/>
          </ac:spMkLst>
        </pc:spChg>
        <pc:picChg chg="mod">
          <ac:chgData name="Saleem, Muhammad" userId="S::c8954529@lowes.com::1db6870a-92b5-4c33-a968-7ef0c09e146c" providerId="AD" clId="Web-{F90932D5-8185-38EC-BAB2-891059979EB1}" dt="2025-05-15T14:11:02.846" v="2412" actId="1076"/>
          <ac:picMkLst>
            <pc:docMk/>
            <pc:sldMk cId="3507810752" sldId="1174"/>
            <ac:picMk id="8" creationId="{FB18FE62-1784-4700-5A93-B15426029A1C}"/>
          </ac:picMkLst>
        </pc:picChg>
      </pc:sldChg>
      <pc:sldChg chg="addSp modSp">
        <pc:chgData name="Saleem, Muhammad" userId="S::c8954529@lowes.com::1db6870a-92b5-4c33-a968-7ef0c09e146c" providerId="AD" clId="Web-{F90932D5-8185-38EC-BAB2-891059979EB1}" dt="2025-05-15T14:19:52.532" v="2636" actId="20577"/>
        <pc:sldMkLst>
          <pc:docMk/>
          <pc:sldMk cId="3024651535" sldId="1176"/>
        </pc:sldMkLst>
        <pc:spChg chg="mod">
          <ac:chgData name="Saleem, Muhammad" userId="S::c8954529@lowes.com::1db6870a-92b5-4c33-a968-7ef0c09e146c" providerId="AD" clId="Web-{F90932D5-8185-38EC-BAB2-891059979EB1}" dt="2025-05-15T14:09:50.281" v="2395" actId="1076"/>
          <ac:spMkLst>
            <pc:docMk/>
            <pc:sldMk cId="3024651535" sldId="1176"/>
            <ac:spMk id="3" creationId="{CFF8534E-E3B7-0666-5C07-B79FA92C8D80}"/>
          </ac:spMkLst>
        </pc:spChg>
        <pc:spChg chg="add mod">
          <ac:chgData name="Saleem, Muhammad" userId="S::c8954529@lowes.com::1db6870a-92b5-4c33-a968-7ef0c09e146c" providerId="AD" clId="Web-{F90932D5-8185-38EC-BAB2-891059979EB1}" dt="2025-05-15T14:19:52.532" v="2636" actId="20577"/>
          <ac:spMkLst>
            <pc:docMk/>
            <pc:sldMk cId="3024651535" sldId="1176"/>
            <ac:spMk id="4" creationId="{6FE66756-2D84-CA1D-CFA4-90E8458CDD99}"/>
          </ac:spMkLst>
        </pc:spChg>
        <pc:spChg chg="mod">
          <ac:chgData name="Saleem, Muhammad" userId="S::c8954529@lowes.com::1db6870a-92b5-4c33-a968-7ef0c09e146c" providerId="AD" clId="Web-{F90932D5-8185-38EC-BAB2-891059979EB1}" dt="2025-05-15T13:50:08.250" v="2126" actId="20577"/>
          <ac:spMkLst>
            <pc:docMk/>
            <pc:sldMk cId="3024651535" sldId="1176"/>
            <ac:spMk id="7" creationId="{BFAFB342-E43B-D5CD-5F61-980747BEB2C5}"/>
          </ac:spMkLst>
        </pc:spChg>
        <pc:graphicFrameChg chg="mod modGraphic">
          <ac:chgData name="Saleem, Muhammad" userId="S::c8954529@lowes.com::1db6870a-92b5-4c33-a968-7ef0c09e146c" providerId="AD" clId="Web-{F90932D5-8185-38EC-BAB2-891059979EB1}" dt="2025-05-15T14:15:04.383" v="2510"/>
          <ac:graphicFrameMkLst>
            <pc:docMk/>
            <pc:sldMk cId="3024651535" sldId="1176"/>
            <ac:graphicFrameMk id="2" creationId="{5253D7EE-77DA-0C9E-F286-0689569DD6B8}"/>
          </ac:graphicFrameMkLst>
        </pc:graphicFrameChg>
      </pc:sldChg>
      <pc:sldChg chg="addSp modSp">
        <pc:chgData name="Saleem, Muhammad" userId="S::c8954529@lowes.com::1db6870a-92b5-4c33-a968-7ef0c09e146c" providerId="AD" clId="Web-{F90932D5-8185-38EC-BAB2-891059979EB1}" dt="2025-05-15T13:06:19.853" v="1335" actId="1076"/>
        <pc:sldMkLst>
          <pc:docMk/>
          <pc:sldMk cId="337556332" sldId="1177"/>
        </pc:sldMkLst>
        <pc:spChg chg="mod">
          <ac:chgData name="Saleem, Muhammad" userId="S::c8954529@lowes.com::1db6870a-92b5-4c33-a968-7ef0c09e146c" providerId="AD" clId="Web-{F90932D5-8185-38EC-BAB2-891059979EB1}" dt="2025-05-15T13:02:41.363" v="1194" actId="20577"/>
          <ac:spMkLst>
            <pc:docMk/>
            <pc:sldMk cId="337556332" sldId="1177"/>
            <ac:spMk id="2" creationId="{E04F30F3-F057-1CEB-7E2E-56BBC50B4A1B}"/>
          </ac:spMkLst>
        </pc:spChg>
        <pc:spChg chg="add mod">
          <ac:chgData name="Saleem, Muhammad" userId="S::c8954529@lowes.com::1db6870a-92b5-4c33-a968-7ef0c09e146c" providerId="AD" clId="Web-{F90932D5-8185-38EC-BAB2-891059979EB1}" dt="2025-05-15T13:06:19.853" v="1335" actId="1076"/>
          <ac:spMkLst>
            <pc:docMk/>
            <pc:sldMk cId="337556332" sldId="1177"/>
            <ac:spMk id="4" creationId="{CBF9D09A-7A7B-7B88-F928-ED3E238684A4}"/>
          </ac:spMkLst>
        </pc:spChg>
        <pc:spChg chg="mod">
          <ac:chgData name="Saleem, Muhammad" userId="S::c8954529@lowes.com::1db6870a-92b5-4c33-a968-7ef0c09e146c" providerId="AD" clId="Web-{F90932D5-8185-38EC-BAB2-891059979EB1}" dt="2025-05-15T13:01:59.096" v="1187" actId="20577"/>
          <ac:spMkLst>
            <pc:docMk/>
            <pc:sldMk cId="337556332" sldId="1177"/>
            <ac:spMk id="7" creationId="{26B2DA14-EFA9-0C1B-E1B9-A056D9A5775A}"/>
          </ac:spMkLst>
        </pc:spChg>
        <pc:spChg chg="mod">
          <ac:chgData name="Saleem, Muhammad" userId="S::c8954529@lowes.com::1db6870a-92b5-4c33-a968-7ef0c09e146c" providerId="AD" clId="Web-{F90932D5-8185-38EC-BAB2-891059979EB1}" dt="2025-05-15T13:02:23.800" v="1188" actId="20577"/>
          <ac:spMkLst>
            <pc:docMk/>
            <pc:sldMk cId="337556332" sldId="1177"/>
            <ac:spMk id="9" creationId="{AC84EE24-42F2-0552-6E0D-F1CD2DC7D60E}"/>
          </ac:spMkLst>
        </pc:spChg>
        <pc:graphicFrameChg chg="mod modGraphic">
          <ac:chgData name="Saleem, Muhammad" userId="S::c8954529@lowes.com::1db6870a-92b5-4c33-a968-7ef0c09e146c" providerId="AD" clId="Web-{F90932D5-8185-38EC-BAB2-891059979EB1}" dt="2025-05-15T13:03:01.254" v="1208"/>
          <ac:graphicFrameMkLst>
            <pc:docMk/>
            <pc:sldMk cId="337556332" sldId="1177"/>
            <ac:graphicFrameMk id="5" creationId="{DCC15858-7BBC-7D7F-9C7C-8CB77E6B0478}"/>
          </ac:graphicFrameMkLst>
        </pc:graphicFrameChg>
      </pc:sldChg>
      <pc:sldChg chg="addSp modSp ord">
        <pc:chgData name="Saleem, Muhammad" userId="S::c8954529@lowes.com::1db6870a-92b5-4c33-a968-7ef0c09e146c" providerId="AD" clId="Web-{F90932D5-8185-38EC-BAB2-891059979EB1}" dt="2025-05-15T13:28:59.186" v="1981" actId="20577"/>
        <pc:sldMkLst>
          <pc:docMk/>
          <pc:sldMk cId="203071997" sldId="1178"/>
        </pc:sldMkLst>
        <pc:spChg chg="add mod">
          <ac:chgData name="Saleem, Muhammad" userId="S::c8954529@lowes.com::1db6870a-92b5-4c33-a968-7ef0c09e146c" providerId="AD" clId="Web-{F90932D5-8185-38EC-BAB2-891059979EB1}" dt="2025-05-15T13:28:59.186" v="1981" actId="20577"/>
          <ac:spMkLst>
            <pc:docMk/>
            <pc:sldMk cId="203071997" sldId="1178"/>
            <ac:spMk id="15" creationId="{B79D106B-51FA-F460-7E16-D3D475DC913F}"/>
          </ac:spMkLst>
        </pc:spChg>
      </pc:sldChg>
      <pc:sldChg chg="mod modShow">
        <pc:chgData name="Saleem, Muhammad" userId="S::c8954529@lowes.com::1db6870a-92b5-4c33-a968-7ef0c09e146c" providerId="AD" clId="Web-{F90932D5-8185-38EC-BAB2-891059979EB1}" dt="2025-05-15T12:41:04.173" v="1047"/>
        <pc:sldMkLst>
          <pc:docMk/>
          <pc:sldMk cId="2567460219" sldId="1179"/>
        </pc:sldMkLst>
      </pc:sldChg>
      <pc:sldChg chg="addSp delSp modSp">
        <pc:chgData name="Saleem, Muhammad" userId="S::c8954529@lowes.com::1db6870a-92b5-4c33-a968-7ef0c09e146c" providerId="AD" clId="Web-{F90932D5-8185-38EC-BAB2-891059979EB1}" dt="2025-05-15T13:24:07.022" v="1772"/>
        <pc:sldMkLst>
          <pc:docMk/>
          <pc:sldMk cId="843101728" sldId="1180"/>
        </pc:sldMkLst>
        <pc:spChg chg="mod">
          <ac:chgData name="Saleem, Muhammad" userId="S::c8954529@lowes.com::1db6870a-92b5-4c33-a968-7ef0c09e146c" providerId="AD" clId="Web-{F90932D5-8185-38EC-BAB2-891059979EB1}" dt="2025-05-15T13:10:38.329" v="1412" actId="20577"/>
          <ac:spMkLst>
            <pc:docMk/>
            <pc:sldMk cId="843101728" sldId="1180"/>
            <ac:spMk id="3" creationId="{5A32DF84-E62D-E8A9-A331-82E33B51E5EA}"/>
          </ac:spMkLst>
        </pc:spChg>
        <pc:spChg chg="mod">
          <ac:chgData name="Saleem, Muhammad" userId="S::c8954529@lowes.com::1db6870a-92b5-4c33-a968-7ef0c09e146c" providerId="AD" clId="Web-{F90932D5-8185-38EC-BAB2-891059979EB1}" dt="2025-05-15T13:08:58.842" v="1360" actId="20577"/>
          <ac:spMkLst>
            <pc:docMk/>
            <pc:sldMk cId="843101728" sldId="1180"/>
            <ac:spMk id="7" creationId="{0FD1192B-1759-EA08-0B26-1D58D0EE8EC3}"/>
          </ac:spMkLst>
        </pc:spChg>
        <pc:spChg chg="add mod">
          <ac:chgData name="Saleem, Muhammad" userId="S::c8954529@lowes.com::1db6870a-92b5-4c33-a968-7ef0c09e146c" providerId="AD" clId="Web-{F90932D5-8185-38EC-BAB2-891059979EB1}" dt="2025-05-15T13:11:37.112" v="1435" actId="1076"/>
          <ac:spMkLst>
            <pc:docMk/>
            <pc:sldMk cId="843101728" sldId="1180"/>
            <ac:spMk id="9" creationId="{9553D5D9-5497-7C96-C9F2-27BB67EE80F8}"/>
          </ac:spMkLst>
        </pc:spChg>
        <pc:spChg chg="add mod">
          <ac:chgData name="Saleem, Muhammad" userId="S::c8954529@lowes.com::1db6870a-92b5-4c33-a968-7ef0c09e146c" providerId="AD" clId="Web-{F90932D5-8185-38EC-BAB2-891059979EB1}" dt="2025-05-15T13:15:37.384" v="1505" actId="1076"/>
          <ac:spMkLst>
            <pc:docMk/>
            <pc:sldMk cId="843101728" sldId="1180"/>
            <ac:spMk id="13" creationId="{B7E335D7-C040-F1FE-D1C8-C60D47E47753}"/>
          </ac:spMkLst>
        </pc:spChg>
        <pc:spChg chg="add mod">
          <ac:chgData name="Saleem, Muhammad" userId="S::c8954529@lowes.com::1db6870a-92b5-4c33-a968-7ef0c09e146c" providerId="AD" clId="Web-{F90932D5-8185-38EC-BAB2-891059979EB1}" dt="2025-05-15T13:14:28.194" v="1489" actId="1076"/>
          <ac:spMkLst>
            <pc:docMk/>
            <pc:sldMk cId="843101728" sldId="1180"/>
            <ac:spMk id="16" creationId="{4847093A-EB26-6788-0F9D-13B3B2F82B86}"/>
          </ac:spMkLst>
        </pc:spChg>
        <pc:spChg chg="add mod">
          <ac:chgData name="Saleem, Muhammad" userId="S::c8954529@lowes.com::1db6870a-92b5-4c33-a968-7ef0c09e146c" providerId="AD" clId="Web-{F90932D5-8185-38EC-BAB2-891059979EB1}" dt="2025-05-15T13:14:23.850" v="1488" actId="1076"/>
          <ac:spMkLst>
            <pc:docMk/>
            <pc:sldMk cId="843101728" sldId="1180"/>
            <ac:spMk id="17" creationId="{C0D25C83-2807-80AD-8E78-238BCAAB9694}"/>
          </ac:spMkLst>
        </pc:spChg>
        <pc:spChg chg="add mod">
          <ac:chgData name="Saleem, Muhammad" userId="S::c8954529@lowes.com::1db6870a-92b5-4c33-a968-7ef0c09e146c" providerId="AD" clId="Web-{F90932D5-8185-38EC-BAB2-891059979EB1}" dt="2025-05-15T13:15:21.571" v="1499" actId="1076"/>
          <ac:spMkLst>
            <pc:docMk/>
            <pc:sldMk cId="843101728" sldId="1180"/>
            <ac:spMk id="18" creationId="{351B9F84-72DC-7B3A-3D6C-E15239CAB5CD}"/>
          </ac:spMkLst>
        </pc:spChg>
        <pc:spChg chg="add del">
          <ac:chgData name="Saleem, Muhammad" userId="S::c8954529@lowes.com::1db6870a-92b5-4c33-a968-7ef0c09e146c" providerId="AD" clId="Web-{F90932D5-8185-38EC-BAB2-891059979EB1}" dt="2025-05-15T13:14:18.491" v="1487"/>
          <ac:spMkLst>
            <pc:docMk/>
            <pc:sldMk cId="843101728" sldId="1180"/>
            <ac:spMk id="19" creationId="{B148CBA2-B106-41B5-E5A5-6E55E5CF730C}"/>
          </ac:spMkLst>
        </pc:spChg>
        <pc:spChg chg="add del mod">
          <ac:chgData name="Saleem, Muhammad" userId="S::c8954529@lowes.com::1db6870a-92b5-4c33-a968-7ef0c09e146c" providerId="AD" clId="Web-{F90932D5-8185-38EC-BAB2-891059979EB1}" dt="2025-05-15T13:14:15.850" v="1486"/>
          <ac:spMkLst>
            <pc:docMk/>
            <pc:sldMk cId="843101728" sldId="1180"/>
            <ac:spMk id="20" creationId="{A502C8EE-24B4-2B46-44E8-B5E13A08F3F4}"/>
          </ac:spMkLst>
        </pc:spChg>
        <pc:spChg chg="add del mod">
          <ac:chgData name="Saleem, Muhammad" userId="S::c8954529@lowes.com::1db6870a-92b5-4c33-a968-7ef0c09e146c" providerId="AD" clId="Web-{F90932D5-8185-38EC-BAB2-891059979EB1}" dt="2025-05-15T13:15:27.977" v="1502"/>
          <ac:spMkLst>
            <pc:docMk/>
            <pc:sldMk cId="843101728" sldId="1180"/>
            <ac:spMk id="22" creationId="{3ED0F230-F232-DDAB-4556-EAE4EABBB1EF}"/>
          </ac:spMkLst>
        </pc:spChg>
        <pc:spChg chg="add del mod">
          <ac:chgData name="Saleem, Muhammad" userId="S::c8954529@lowes.com::1db6870a-92b5-4c33-a968-7ef0c09e146c" providerId="AD" clId="Web-{F90932D5-8185-38EC-BAB2-891059979EB1}" dt="2025-05-15T13:24:06.116" v="1771"/>
          <ac:spMkLst>
            <pc:docMk/>
            <pc:sldMk cId="843101728" sldId="1180"/>
            <ac:spMk id="23" creationId="{5145523C-0DDB-579F-A3F7-FD95C00D692E}"/>
          </ac:spMkLst>
        </pc:spChg>
        <pc:spChg chg="add mod">
          <ac:chgData name="Saleem, Muhammad" userId="S::c8954529@lowes.com::1db6870a-92b5-4c33-a968-7ef0c09e146c" providerId="AD" clId="Web-{F90932D5-8185-38EC-BAB2-891059979EB1}" dt="2025-05-15T13:19:14.155" v="1653"/>
          <ac:spMkLst>
            <pc:docMk/>
            <pc:sldMk cId="843101728" sldId="1180"/>
            <ac:spMk id="25" creationId="{AA2902B9-89E4-9DE6-90EE-6BDB6E5B2687}"/>
          </ac:spMkLst>
        </pc:spChg>
        <pc:spChg chg="add mod">
          <ac:chgData name="Saleem, Muhammad" userId="S::c8954529@lowes.com::1db6870a-92b5-4c33-a968-7ef0c09e146c" providerId="AD" clId="Web-{F90932D5-8185-38EC-BAB2-891059979EB1}" dt="2025-05-15T13:19:04.077" v="1651" actId="20577"/>
          <ac:spMkLst>
            <pc:docMk/>
            <pc:sldMk cId="843101728" sldId="1180"/>
            <ac:spMk id="26" creationId="{813BDF82-981B-34B1-78F9-823E32EF1774}"/>
          </ac:spMkLst>
        </pc:spChg>
        <pc:spChg chg="add">
          <ac:chgData name="Saleem, Muhammad" userId="S::c8954529@lowes.com::1db6870a-92b5-4c33-a968-7ef0c09e146c" providerId="AD" clId="Web-{F90932D5-8185-38EC-BAB2-891059979EB1}" dt="2025-05-15T13:24:07.022" v="1772"/>
          <ac:spMkLst>
            <pc:docMk/>
            <pc:sldMk cId="843101728" sldId="1180"/>
            <ac:spMk id="28" creationId="{10BDC6EE-E7F7-CA9A-C003-BDC0D690B8C4}"/>
          </ac:spMkLst>
        </pc:spChg>
        <pc:picChg chg="add del mod">
          <ac:chgData name="Saleem, Muhammad" userId="S::c8954529@lowes.com::1db6870a-92b5-4c33-a968-7ef0c09e146c" providerId="AD" clId="Web-{F90932D5-8185-38EC-BAB2-891059979EB1}" dt="2025-05-15T13:11:08.595" v="1417"/>
          <ac:picMkLst>
            <pc:docMk/>
            <pc:sldMk cId="843101728" sldId="1180"/>
            <ac:picMk id="4" creationId="{5F0EF8D3-E353-F9A8-DD48-0B49EBE6A056}"/>
          </ac:picMkLst>
        </pc:picChg>
        <pc:picChg chg="add mod">
          <ac:chgData name="Saleem, Muhammad" userId="S::c8954529@lowes.com::1db6870a-92b5-4c33-a968-7ef0c09e146c" providerId="AD" clId="Web-{F90932D5-8185-38EC-BAB2-891059979EB1}" dt="2025-05-15T13:19:07.905" v="1652" actId="1076"/>
          <ac:picMkLst>
            <pc:docMk/>
            <pc:sldMk cId="843101728" sldId="1180"/>
            <ac:picMk id="6" creationId="{5974E83D-40A6-A5B5-7F73-7B2CF215F681}"/>
          </ac:picMkLst>
        </pc:picChg>
        <pc:cxnChg chg="add mod">
          <ac:chgData name="Saleem, Muhammad" userId="S::c8954529@lowes.com::1db6870a-92b5-4c33-a968-7ef0c09e146c" providerId="AD" clId="Web-{F90932D5-8185-38EC-BAB2-891059979EB1}" dt="2025-05-15T13:11:59.003" v="1452" actId="14100"/>
          <ac:cxnSpMkLst>
            <pc:docMk/>
            <pc:sldMk cId="843101728" sldId="1180"/>
            <ac:cxnSpMk id="11" creationId="{6F6B7718-D3A7-5C6B-C4AB-BB3680873D59}"/>
          </ac:cxnSpMkLst>
        </pc:cxnChg>
        <pc:cxnChg chg="add mod">
          <ac:chgData name="Saleem, Muhammad" userId="S::c8954529@lowes.com::1db6870a-92b5-4c33-a968-7ef0c09e146c" providerId="AD" clId="Web-{F90932D5-8185-38EC-BAB2-891059979EB1}" dt="2025-05-15T13:12:07.550" v="1455" actId="14100"/>
          <ac:cxnSpMkLst>
            <pc:docMk/>
            <pc:sldMk cId="843101728" sldId="1180"/>
            <ac:cxnSpMk id="14" creationId="{0EEDEB03-121F-1C8A-A267-0F9222022C5B}"/>
          </ac:cxnSpMkLst>
        </pc:cxnChg>
        <pc:cxnChg chg="add mod">
          <ac:chgData name="Saleem, Muhammad" userId="S::c8954529@lowes.com::1db6870a-92b5-4c33-a968-7ef0c09e146c" providerId="AD" clId="Web-{F90932D5-8185-38EC-BAB2-891059979EB1}" dt="2025-05-15T13:15:18.680" v="1498" actId="14100"/>
          <ac:cxnSpMkLst>
            <pc:docMk/>
            <pc:sldMk cId="843101728" sldId="1180"/>
            <ac:cxnSpMk id="21" creationId="{FE3AB80D-328F-70DC-1BD4-2034CC80AF2D}"/>
          </ac:cxnSpMkLst>
        </pc:cxnChg>
        <pc:cxnChg chg="add mod">
          <ac:chgData name="Saleem, Muhammad" userId="S::c8954529@lowes.com::1db6870a-92b5-4c33-a968-7ef0c09e146c" providerId="AD" clId="Web-{F90932D5-8185-38EC-BAB2-891059979EB1}" dt="2025-05-15T13:16:49.839" v="1566" actId="1076"/>
          <ac:cxnSpMkLst>
            <pc:docMk/>
            <pc:sldMk cId="843101728" sldId="1180"/>
            <ac:cxnSpMk id="24" creationId="{E04F2024-DE8A-967D-7C92-1800E3C13BE2}"/>
          </ac:cxnSpMkLst>
        </pc:cxnChg>
      </pc:sldChg>
      <pc:sldChg chg="addSp modSp">
        <pc:chgData name="Saleem, Muhammad" userId="S::c8954529@lowes.com::1db6870a-92b5-4c33-a968-7ef0c09e146c" providerId="AD" clId="Web-{F90932D5-8185-38EC-BAB2-891059979EB1}" dt="2025-05-15T12:53:42.630" v="1170" actId="20577"/>
        <pc:sldMkLst>
          <pc:docMk/>
          <pc:sldMk cId="629427701" sldId="1181"/>
        </pc:sldMkLst>
        <pc:spChg chg="mod">
          <ac:chgData name="Saleem, Muhammad" userId="S::c8954529@lowes.com::1db6870a-92b5-4c33-a968-7ef0c09e146c" providerId="AD" clId="Web-{F90932D5-8185-38EC-BAB2-891059979EB1}" dt="2025-05-15T12:51:28.424" v="1075" actId="20577"/>
          <ac:spMkLst>
            <pc:docMk/>
            <pc:sldMk cId="629427701" sldId="1181"/>
            <ac:spMk id="6" creationId="{4073E65E-074B-8B2A-5EA0-A0AD6AADBC9C}"/>
          </ac:spMkLst>
        </pc:spChg>
        <pc:spChg chg="mod">
          <ac:chgData name="Saleem, Muhammad" userId="S::c8954529@lowes.com::1db6870a-92b5-4c33-a968-7ef0c09e146c" providerId="AD" clId="Web-{F90932D5-8185-38EC-BAB2-891059979EB1}" dt="2025-05-15T12:50:45.485" v="1067" actId="20577"/>
          <ac:spMkLst>
            <pc:docMk/>
            <pc:sldMk cId="629427701" sldId="1181"/>
            <ac:spMk id="7" creationId="{1F48431A-672C-5CE2-160B-DB2CFA4A5E6D}"/>
          </ac:spMkLst>
        </pc:spChg>
        <pc:spChg chg="add mod">
          <ac:chgData name="Saleem, Muhammad" userId="S::c8954529@lowes.com::1db6870a-92b5-4c33-a968-7ef0c09e146c" providerId="AD" clId="Web-{F90932D5-8185-38EC-BAB2-891059979EB1}" dt="2025-05-15T12:53:42.630" v="1170" actId="20577"/>
          <ac:spMkLst>
            <pc:docMk/>
            <pc:sldMk cId="629427701" sldId="1181"/>
            <ac:spMk id="9" creationId="{F5783076-6715-ED75-ECA0-D0DC38A471FA}"/>
          </ac:spMkLst>
        </pc:spChg>
      </pc:sldChg>
      <pc:sldChg chg="modSp">
        <pc:chgData name="Saleem, Muhammad" userId="S::c8954529@lowes.com::1db6870a-92b5-4c33-a968-7ef0c09e146c" providerId="AD" clId="Web-{F90932D5-8185-38EC-BAB2-891059979EB1}" dt="2025-05-15T13:45:47.962" v="2120" actId="20577"/>
        <pc:sldMkLst>
          <pc:docMk/>
          <pc:sldMk cId="1570125342" sldId="1182"/>
        </pc:sldMkLst>
        <pc:spChg chg="mod">
          <ac:chgData name="Saleem, Muhammad" userId="S::c8954529@lowes.com::1db6870a-92b5-4c33-a968-7ef0c09e146c" providerId="AD" clId="Web-{F90932D5-8185-38EC-BAB2-891059979EB1}" dt="2025-05-15T13:45:47.962" v="2120" actId="20577"/>
          <ac:spMkLst>
            <pc:docMk/>
            <pc:sldMk cId="1570125342" sldId="1182"/>
            <ac:spMk id="7" creationId="{551CDB57-D520-3865-733A-CD5F11A53DD1}"/>
          </ac:spMkLst>
        </pc:spChg>
      </pc:sldChg>
      <pc:sldChg chg="modSp add del replId">
        <pc:chgData name="Saleem, Muhammad" userId="S::c8954529@lowes.com::1db6870a-92b5-4c33-a968-7ef0c09e146c" providerId="AD" clId="Web-{F90932D5-8185-38EC-BAB2-891059979EB1}" dt="2025-05-15T12:36:14.822" v="880"/>
        <pc:sldMkLst>
          <pc:docMk/>
          <pc:sldMk cId="1695477313" sldId="1183"/>
        </pc:sldMkLst>
        <pc:spChg chg="mod">
          <ac:chgData name="Saleem, Muhammad" userId="S::c8954529@lowes.com::1db6870a-92b5-4c33-a968-7ef0c09e146c" providerId="AD" clId="Web-{F90932D5-8185-38EC-BAB2-891059979EB1}" dt="2025-05-15T12:35:45.602" v="873" actId="1076"/>
          <ac:spMkLst>
            <pc:docMk/>
            <pc:sldMk cId="1695477313" sldId="1183"/>
            <ac:spMk id="6" creationId="{858E3A02-51CD-4E93-3C68-87B55EC9207F}"/>
          </ac:spMkLst>
        </pc:spChg>
      </pc:sldChg>
      <pc:sldChg chg="modSp add del replId">
        <pc:chgData name="Saleem, Muhammad" userId="S::c8954529@lowes.com::1db6870a-92b5-4c33-a968-7ef0c09e146c" providerId="AD" clId="Web-{F90932D5-8185-38EC-BAB2-891059979EB1}" dt="2025-05-15T12:35:26.758" v="870"/>
        <pc:sldMkLst>
          <pc:docMk/>
          <pc:sldMk cId="2205383891" sldId="1183"/>
        </pc:sldMkLst>
        <pc:spChg chg="mod">
          <ac:chgData name="Saleem, Muhammad" userId="S::c8954529@lowes.com::1db6870a-92b5-4c33-a968-7ef0c09e146c" providerId="AD" clId="Web-{F90932D5-8185-38EC-BAB2-891059979EB1}" dt="2025-05-15T12:35:25.196" v="869" actId="1076"/>
          <ac:spMkLst>
            <pc:docMk/>
            <pc:sldMk cId="2205383891" sldId="1183"/>
            <ac:spMk id="6" creationId="{09837EE6-B0C2-A873-D261-574DA6C1B8BB}"/>
          </ac:spMkLst>
        </pc:spChg>
      </pc:sldChg>
      <pc:sldChg chg="addSp modSp add replId">
        <pc:chgData name="Saleem, Muhammad" userId="S::c8954529@lowes.com::1db6870a-92b5-4c33-a968-7ef0c09e146c" providerId="AD" clId="Web-{F90932D5-8185-38EC-BAB2-891059979EB1}" dt="2025-05-15T12:50:33.891" v="1063" actId="20577"/>
        <pc:sldMkLst>
          <pc:docMk/>
          <pc:sldMk cId="4208893663" sldId="1184"/>
        </pc:sldMkLst>
        <pc:spChg chg="mod">
          <ac:chgData name="Saleem, Muhammad" userId="S::c8954529@lowes.com::1db6870a-92b5-4c33-a968-7ef0c09e146c" providerId="AD" clId="Web-{F90932D5-8185-38EC-BAB2-891059979EB1}" dt="2025-05-15T12:40:51.313" v="1045"/>
          <ac:spMkLst>
            <pc:docMk/>
            <pc:sldMk cId="4208893663" sldId="1184"/>
            <ac:spMk id="4" creationId="{0710499A-C12D-8CBC-17F2-6181F41A41E7}"/>
          </ac:spMkLst>
        </pc:spChg>
        <pc:spChg chg="mod">
          <ac:chgData name="Saleem, Muhammad" userId="S::c8954529@lowes.com::1db6870a-92b5-4c33-a968-7ef0c09e146c" providerId="AD" clId="Web-{F90932D5-8185-38EC-BAB2-891059979EB1}" dt="2025-05-15T12:36:21.572" v="881" actId="1076"/>
          <ac:spMkLst>
            <pc:docMk/>
            <pc:sldMk cId="4208893663" sldId="1184"/>
            <ac:spMk id="6" creationId="{D55778B2-142A-B45D-223A-70193C0BFE32}"/>
          </ac:spMkLst>
        </pc:spChg>
        <pc:spChg chg="add mod">
          <ac:chgData name="Saleem, Muhammad" userId="S::c8954529@lowes.com::1db6870a-92b5-4c33-a968-7ef0c09e146c" providerId="AD" clId="Web-{F90932D5-8185-38EC-BAB2-891059979EB1}" dt="2025-05-15T12:50:33.891" v="1063" actId="20577"/>
          <ac:spMkLst>
            <pc:docMk/>
            <pc:sldMk cId="4208893663" sldId="1184"/>
            <ac:spMk id="9" creationId="{C21015D8-ECA6-CABA-9163-B32A94DD8BC1}"/>
          </ac:spMkLst>
        </pc:spChg>
      </pc:sldChg>
      <pc:sldChg chg="add mod replId modShow">
        <pc:chgData name="Saleem, Muhammad" userId="S::c8954529@lowes.com::1db6870a-92b5-4c33-a968-7ef0c09e146c" providerId="AD" clId="Web-{F90932D5-8185-38EC-BAB2-891059979EB1}" dt="2025-05-15T13:24:53.758" v="1773"/>
        <pc:sldMkLst>
          <pc:docMk/>
          <pc:sldMk cId="1594290685" sldId="1185"/>
        </pc:sldMkLst>
      </pc:sldChg>
      <pc:sldChg chg="modSp add replId">
        <pc:chgData name="Saleem, Muhammad" userId="S::c8954529@lowes.com::1db6870a-92b5-4c33-a968-7ef0c09e146c" providerId="AD" clId="Web-{F90932D5-8185-38EC-BAB2-891059979EB1}" dt="2025-05-15T14:01:46.894" v="2235" actId="20577"/>
        <pc:sldMkLst>
          <pc:docMk/>
          <pc:sldMk cId="1687818913" sldId="1186"/>
        </pc:sldMkLst>
        <pc:spChg chg="mod">
          <ac:chgData name="Saleem, Muhammad" userId="S::c8954529@lowes.com::1db6870a-92b5-4c33-a968-7ef0c09e146c" providerId="AD" clId="Web-{F90932D5-8185-38EC-BAB2-891059979EB1}" dt="2025-05-15T14:01:46.894" v="2235" actId="20577"/>
          <ac:spMkLst>
            <pc:docMk/>
            <pc:sldMk cId="1687818913" sldId="1186"/>
            <ac:spMk id="3" creationId="{CDB0C470-43B8-14DB-3110-1BE5CAF91582}"/>
          </ac:spMkLst>
        </pc:spChg>
        <pc:spChg chg="mod">
          <ac:chgData name="Saleem, Muhammad" userId="S::c8954529@lowes.com::1db6870a-92b5-4c33-a968-7ef0c09e146c" providerId="AD" clId="Web-{F90932D5-8185-38EC-BAB2-891059979EB1}" dt="2025-05-15T13:23:47.209" v="1770" actId="14100"/>
          <ac:spMkLst>
            <pc:docMk/>
            <pc:sldMk cId="1687818913" sldId="1186"/>
            <ac:spMk id="23" creationId="{7475E13A-7348-D719-BEA5-B79BD83F4C4D}"/>
          </ac:spMkLst>
        </pc:spChg>
      </pc:sldChg>
      <pc:sldChg chg="add mod replId modShow">
        <pc:chgData name="Saleem, Muhammad" userId="S::c8954529@lowes.com::1db6870a-92b5-4c33-a968-7ef0c09e146c" providerId="AD" clId="Web-{F90932D5-8185-38EC-BAB2-891059979EB1}" dt="2025-05-15T13:56:37.823" v="2138"/>
        <pc:sldMkLst>
          <pc:docMk/>
          <pc:sldMk cId="3810513632" sldId="1188"/>
        </pc:sldMkLst>
      </pc:sldChg>
    </pc:docChg>
  </pc:docChgLst>
  <pc:docChgLst>
    <pc:chgData name="Saleem, Muhammad" userId="S::c8954529@lowes.com::1db6870a-92b5-4c33-a968-7ef0c09e146c" providerId="AD" clId="Web-{DC21B2F9-A4F9-D590-5D34-D6D999503D97}"/>
    <pc:docChg chg="addSld modSld">
      <pc:chgData name="Saleem, Muhammad" userId="S::c8954529@lowes.com::1db6870a-92b5-4c33-a968-7ef0c09e146c" providerId="AD" clId="Web-{DC21B2F9-A4F9-D590-5D34-D6D999503D97}" dt="2025-05-15T03:41:57.946" v="45" actId="20577"/>
      <pc:docMkLst>
        <pc:docMk/>
      </pc:docMkLst>
      <pc:sldChg chg="modSp">
        <pc:chgData name="Saleem, Muhammad" userId="S::c8954529@lowes.com::1db6870a-92b5-4c33-a968-7ef0c09e146c" providerId="AD" clId="Web-{DC21B2F9-A4F9-D590-5D34-D6D999503D97}" dt="2025-05-15T03:36:39.091" v="33" actId="20577"/>
        <pc:sldMkLst>
          <pc:docMk/>
          <pc:sldMk cId="818667368" sldId="1172"/>
        </pc:sldMkLst>
        <pc:spChg chg="mod">
          <ac:chgData name="Saleem, Muhammad" userId="S::c8954529@lowes.com::1db6870a-92b5-4c33-a968-7ef0c09e146c" providerId="AD" clId="Web-{DC21B2F9-A4F9-D590-5D34-D6D999503D97}" dt="2025-05-15T03:36:39.091" v="33" actId="20577"/>
          <ac:spMkLst>
            <pc:docMk/>
            <pc:sldMk cId="818667368" sldId="1172"/>
            <ac:spMk id="6" creationId="{6D350B9D-A590-12D0-ABED-1ECA6E17A3AD}"/>
          </ac:spMkLst>
        </pc:spChg>
        <pc:graphicFrameChg chg="mod modGraphic">
          <ac:chgData name="Saleem, Muhammad" userId="S::c8954529@lowes.com::1db6870a-92b5-4c33-a968-7ef0c09e146c" providerId="AD" clId="Web-{DC21B2F9-A4F9-D590-5D34-D6D999503D97}" dt="2025-05-15T03:34:52.275" v="7"/>
          <ac:graphicFrameMkLst>
            <pc:docMk/>
            <pc:sldMk cId="818667368" sldId="1172"/>
            <ac:graphicFrameMk id="5" creationId="{B1FEE773-1F5E-3508-F0FD-5CC983D6A2DD}"/>
          </ac:graphicFrameMkLst>
        </pc:graphicFrameChg>
      </pc:sldChg>
      <pc:sldChg chg="modSp">
        <pc:chgData name="Saleem, Muhammad" userId="S::c8954529@lowes.com::1db6870a-92b5-4c33-a968-7ef0c09e146c" providerId="AD" clId="Web-{DC21B2F9-A4F9-D590-5D34-D6D999503D97}" dt="2025-05-15T03:41:57.946" v="45" actId="20577"/>
        <pc:sldMkLst>
          <pc:docMk/>
          <pc:sldMk cId="337556332" sldId="1177"/>
        </pc:sldMkLst>
        <pc:spChg chg="mod">
          <ac:chgData name="Saleem, Muhammad" userId="S::c8954529@lowes.com::1db6870a-92b5-4c33-a968-7ef0c09e146c" providerId="AD" clId="Web-{DC21B2F9-A4F9-D590-5D34-D6D999503D97}" dt="2025-05-15T03:41:57.946" v="45" actId="20577"/>
          <ac:spMkLst>
            <pc:docMk/>
            <pc:sldMk cId="337556332" sldId="1177"/>
            <ac:spMk id="7" creationId="{26B2DA14-EFA9-0C1B-E1B9-A056D9A5775A}"/>
          </ac:spMkLst>
        </pc:spChg>
      </pc:sldChg>
      <pc:sldChg chg="addSp modSp add replId">
        <pc:chgData name="Saleem, Muhammad" userId="S::c8954529@lowes.com::1db6870a-92b5-4c33-a968-7ef0c09e146c" providerId="AD" clId="Web-{DC21B2F9-A4F9-D590-5D34-D6D999503D97}" dt="2025-05-15T03:38:36.658" v="42" actId="20577"/>
        <pc:sldMkLst>
          <pc:docMk/>
          <pc:sldMk cId="2567460219" sldId="1179"/>
        </pc:sldMkLst>
        <pc:spChg chg="mod">
          <ac:chgData name="Saleem, Muhammad" userId="S::c8954529@lowes.com::1db6870a-92b5-4c33-a968-7ef0c09e146c" providerId="AD" clId="Web-{DC21B2F9-A4F9-D590-5D34-D6D999503D97}" dt="2025-05-15T03:38:36.658" v="42" actId="20577"/>
          <ac:spMkLst>
            <pc:docMk/>
            <pc:sldMk cId="2567460219" sldId="1179"/>
            <ac:spMk id="6" creationId="{604FF7A5-8678-9251-ED0F-C40E17E24DD8}"/>
          </ac:spMkLst>
        </pc:spChg>
        <pc:spChg chg="add mod">
          <ac:chgData name="Saleem, Muhammad" userId="S::c8954529@lowes.com::1db6870a-92b5-4c33-a968-7ef0c09e146c" providerId="AD" clId="Web-{DC21B2F9-A4F9-D590-5D34-D6D999503D97}" dt="2025-05-15T03:38:13.157" v="37" actId="14100"/>
          <ac:spMkLst>
            <pc:docMk/>
            <pc:sldMk cId="2567460219" sldId="1179"/>
            <ac:spMk id="8" creationId="{5218B000-E636-0266-053A-CC381275CB5F}"/>
          </ac:spMkLst>
        </pc:spChg>
      </pc:sldChg>
    </pc:docChg>
  </pc:docChgLst>
  <pc:docChgLst>
    <pc:chgData name="Govind, Manish" userId="S::c8980632@lowes.com::c0811ffd-760b-4f00-ad2d-b385ee4e36d1" providerId="AD" clId="Web-{752C0AFD-F19B-DC96-8798-54D78DCCDF4F}"/>
    <pc:docChg chg="modSld">
      <pc:chgData name="Govind, Manish" userId="S::c8980632@lowes.com::c0811ffd-760b-4f00-ad2d-b385ee4e36d1" providerId="AD" clId="Web-{752C0AFD-F19B-DC96-8798-54D78DCCDF4F}" dt="2025-04-09T14:49:00.144" v="13" actId="20577"/>
      <pc:docMkLst>
        <pc:docMk/>
      </pc:docMkLst>
      <pc:sldChg chg="modSp">
        <pc:chgData name="Govind, Manish" userId="S::c8980632@lowes.com::c0811ffd-760b-4f00-ad2d-b385ee4e36d1" providerId="AD" clId="Web-{752C0AFD-F19B-DC96-8798-54D78DCCDF4F}" dt="2025-04-09T14:49:00.144" v="13" actId="20577"/>
        <pc:sldMkLst>
          <pc:docMk/>
          <pc:sldMk cId="1295338245" sldId="1116"/>
        </pc:sldMkLst>
        <pc:spChg chg="mod">
          <ac:chgData name="Govind, Manish" userId="S::c8980632@lowes.com::c0811ffd-760b-4f00-ad2d-b385ee4e36d1" providerId="AD" clId="Web-{752C0AFD-F19B-DC96-8798-54D78DCCDF4F}" dt="2025-04-09T14:48:32.690" v="7" actId="20577"/>
          <ac:spMkLst>
            <pc:docMk/>
            <pc:sldMk cId="1295338245" sldId="1116"/>
            <ac:spMk id="6" creationId="{765A01B8-61D8-9C0D-5B1D-B9553ECCBAFF}"/>
          </ac:spMkLst>
        </pc:spChg>
        <pc:spChg chg="mod">
          <ac:chgData name="Govind, Manish" userId="S::c8980632@lowes.com::c0811ffd-760b-4f00-ad2d-b385ee4e36d1" providerId="AD" clId="Web-{752C0AFD-F19B-DC96-8798-54D78DCCDF4F}" dt="2025-04-09T14:49:00.144" v="13" actId="20577"/>
          <ac:spMkLst>
            <pc:docMk/>
            <pc:sldMk cId="1295338245" sldId="1116"/>
            <ac:spMk id="10" creationId="{63C27B68-ABF2-FCFF-8BF0-1296ACC931F6}"/>
          </ac:spMkLst>
        </pc:spChg>
      </pc:sldChg>
    </pc:docChg>
  </pc:docChgLst>
  <pc:docChgLst>
    <pc:chgData name="Saleem, Muhammad" userId="S::c8954529@lowes.com::1db6870a-92b5-4c33-a968-7ef0c09e146c" providerId="AD" clId="Web-{2235E39D-DFF1-6E0E-E48A-0073EFD64021}"/>
    <pc:docChg chg="modSld">
      <pc:chgData name="Saleem, Muhammad" userId="S::c8954529@lowes.com::1db6870a-92b5-4c33-a968-7ef0c09e146c" providerId="AD" clId="Web-{2235E39D-DFF1-6E0E-E48A-0073EFD64021}" dt="2025-05-01T13:32:02.950" v="128" actId="1076"/>
      <pc:docMkLst>
        <pc:docMk/>
      </pc:docMkLst>
      <pc:sldChg chg="modSp">
        <pc:chgData name="Saleem, Muhammad" userId="S::c8954529@lowes.com::1db6870a-92b5-4c33-a968-7ef0c09e146c" providerId="AD" clId="Web-{2235E39D-DFF1-6E0E-E48A-0073EFD64021}" dt="2025-05-01T13:32:02.950" v="128" actId="1076"/>
        <pc:sldMkLst>
          <pc:docMk/>
          <pc:sldMk cId="2627961814" sldId="1141"/>
        </pc:sldMkLst>
        <pc:picChg chg="mod">
          <ac:chgData name="Saleem, Muhammad" userId="S::c8954529@lowes.com::1db6870a-92b5-4c33-a968-7ef0c09e146c" providerId="AD" clId="Web-{2235E39D-DFF1-6E0E-E48A-0073EFD64021}" dt="2025-05-01T13:32:02.950" v="128" actId="1076"/>
          <ac:picMkLst>
            <pc:docMk/>
            <pc:sldMk cId="2627961814" sldId="1141"/>
            <ac:picMk id="6" creationId="{DDFDBDF0-7143-FF7E-BC54-6E4BF1148E95}"/>
          </ac:picMkLst>
        </pc:picChg>
      </pc:sldChg>
      <pc:sldChg chg="modSp">
        <pc:chgData name="Saleem, Muhammad" userId="S::c8954529@lowes.com::1db6870a-92b5-4c33-a968-7ef0c09e146c" providerId="AD" clId="Web-{2235E39D-DFF1-6E0E-E48A-0073EFD64021}" dt="2025-05-01T13:31:20.902" v="127" actId="1076"/>
        <pc:sldMkLst>
          <pc:docMk/>
          <pc:sldMk cId="2431828001" sldId="1146"/>
        </pc:sldMkLst>
        <pc:spChg chg="mod">
          <ac:chgData name="Saleem, Muhammad" userId="S::c8954529@lowes.com::1db6870a-92b5-4c33-a968-7ef0c09e146c" providerId="AD" clId="Web-{2235E39D-DFF1-6E0E-E48A-0073EFD64021}" dt="2025-05-01T13:31:20.902" v="127" actId="1076"/>
          <ac:spMkLst>
            <pc:docMk/>
            <pc:sldMk cId="2431828001" sldId="1146"/>
            <ac:spMk id="8" creationId="{247A7659-EE37-BF4B-980C-C760D58E41CA}"/>
          </ac:spMkLst>
        </pc:spChg>
      </pc:sldChg>
      <pc:sldChg chg="addSp modSp">
        <pc:chgData name="Saleem, Muhammad" userId="S::c8954529@lowes.com::1db6870a-92b5-4c33-a968-7ef0c09e146c" providerId="AD" clId="Web-{2235E39D-DFF1-6E0E-E48A-0073EFD64021}" dt="2025-05-01T13:30:19.385" v="122" actId="14100"/>
        <pc:sldMkLst>
          <pc:docMk/>
          <pc:sldMk cId="2320590810" sldId="1147"/>
        </pc:sldMkLst>
        <pc:spChg chg="add mod">
          <ac:chgData name="Saleem, Muhammad" userId="S::c8954529@lowes.com::1db6870a-92b5-4c33-a968-7ef0c09e146c" providerId="AD" clId="Web-{2235E39D-DFF1-6E0E-E48A-0073EFD64021}" dt="2025-05-01T13:30:19.385" v="122" actId="14100"/>
          <ac:spMkLst>
            <pc:docMk/>
            <pc:sldMk cId="2320590810" sldId="1147"/>
            <ac:spMk id="5" creationId="{740B900C-BAB4-8D23-2F0D-FDF9DF10F227}"/>
          </ac:spMkLst>
        </pc:spChg>
      </pc:sldChg>
    </pc:docChg>
  </pc:docChgLst>
  <pc:docChgLst>
    <pc:chgData name="Govind, Manish" userId="S::c8980632@lowes.com::c0811ffd-760b-4f00-ad2d-b385ee4e36d1" providerId="AD" clId="Web-{B8BFCFFD-AD15-F03D-7CF7-E338929F72BD}"/>
    <pc:docChg chg="addSld delSld modSld">
      <pc:chgData name="Govind, Manish" userId="S::c8980632@lowes.com::c0811ffd-760b-4f00-ad2d-b385ee4e36d1" providerId="AD" clId="Web-{B8BFCFFD-AD15-F03D-7CF7-E338929F72BD}" dt="2025-05-01T04:08:55.349" v="38" actId="20577"/>
      <pc:docMkLst>
        <pc:docMk/>
      </pc:docMkLst>
      <pc:sldChg chg="new del">
        <pc:chgData name="Govind, Manish" userId="S::c8980632@lowes.com::c0811ffd-760b-4f00-ad2d-b385ee4e36d1" providerId="AD" clId="Web-{B8BFCFFD-AD15-F03D-7CF7-E338929F72BD}" dt="2025-05-01T04:08:34.458" v="32"/>
        <pc:sldMkLst>
          <pc:docMk/>
          <pc:sldMk cId="1806387457" sldId="256"/>
        </pc:sldMkLst>
      </pc:sldChg>
      <pc:sldChg chg="add">
        <pc:chgData name="Govind, Manish" userId="S::c8980632@lowes.com::c0811ffd-760b-4f00-ad2d-b385ee4e36d1" providerId="AD" clId="Web-{B8BFCFFD-AD15-F03D-7CF7-E338929F72BD}" dt="2025-05-01T04:08:31.176" v="31"/>
        <pc:sldMkLst>
          <pc:docMk/>
          <pc:sldMk cId="329355670" sldId="1094"/>
        </pc:sldMkLst>
      </pc:sldChg>
      <pc:sldChg chg="add">
        <pc:chgData name="Govind, Manish" userId="S::c8980632@lowes.com::c0811ffd-760b-4f00-ad2d-b385ee4e36d1" providerId="AD" clId="Web-{B8BFCFFD-AD15-F03D-7CF7-E338929F72BD}" dt="2025-05-01T04:08:31.161" v="30"/>
        <pc:sldMkLst>
          <pc:docMk/>
          <pc:sldMk cId="3855897118" sldId="1095"/>
        </pc:sldMkLst>
      </pc:sldChg>
      <pc:sldChg chg="add">
        <pc:chgData name="Govind, Manish" userId="S::c8980632@lowes.com::c0811ffd-760b-4f00-ad2d-b385ee4e36d1" providerId="AD" clId="Web-{B8BFCFFD-AD15-F03D-7CF7-E338929F72BD}" dt="2025-05-01T04:08:30.989" v="9"/>
        <pc:sldMkLst>
          <pc:docMk/>
          <pc:sldMk cId="3605617736" sldId="1097"/>
        </pc:sldMkLst>
      </pc:sldChg>
      <pc:sldChg chg="add">
        <pc:chgData name="Govind, Manish" userId="S::c8980632@lowes.com::c0811ffd-760b-4f00-ad2d-b385ee4e36d1" providerId="AD" clId="Web-{B8BFCFFD-AD15-F03D-7CF7-E338929F72BD}" dt="2025-05-01T04:08:31.020" v="13"/>
        <pc:sldMkLst>
          <pc:docMk/>
          <pc:sldMk cId="149764596" sldId="1098"/>
        </pc:sldMkLst>
      </pc:sldChg>
      <pc:sldChg chg="add">
        <pc:chgData name="Govind, Manish" userId="S::c8980632@lowes.com::c0811ffd-760b-4f00-ad2d-b385ee4e36d1" providerId="AD" clId="Web-{B8BFCFFD-AD15-F03D-7CF7-E338929F72BD}" dt="2025-05-01T04:08:31.145" v="27"/>
        <pc:sldMkLst>
          <pc:docMk/>
          <pc:sldMk cId="1486372407" sldId="1099"/>
        </pc:sldMkLst>
      </pc:sldChg>
      <pc:sldChg chg="add">
        <pc:chgData name="Govind, Manish" userId="S::c8980632@lowes.com::c0811ffd-760b-4f00-ad2d-b385ee4e36d1" providerId="AD" clId="Web-{B8BFCFFD-AD15-F03D-7CF7-E338929F72BD}" dt="2025-05-01T04:08:30.958" v="7"/>
        <pc:sldMkLst>
          <pc:docMk/>
          <pc:sldMk cId="3080459101" sldId="1100"/>
        </pc:sldMkLst>
      </pc:sldChg>
      <pc:sldChg chg="add">
        <pc:chgData name="Govind, Manish" userId="S::c8980632@lowes.com::c0811ffd-760b-4f00-ad2d-b385ee4e36d1" providerId="AD" clId="Web-{B8BFCFFD-AD15-F03D-7CF7-E338929F72BD}" dt="2025-05-01T04:08:31.020" v="14"/>
        <pc:sldMkLst>
          <pc:docMk/>
          <pc:sldMk cId="1731632925" sldId="1102"/>
        </pc:sldMkLst>
      </pc:sldChg>
      <pc:sldChg chg="add">
        <pc:chgData name="Govind, Manish" userId="S::c8980632@lowes.com::c0811ffd-760b-4f00-ad2d-b385ee4e36d1" providerId="AD" clId="Web-{B8BFCFFD-AD15-F03D-7CF7-E338929F72BD}" dt="2025-05-01T04:08:30.942" v="6"/>
        <pc:sldMkLst>
          <pc:docMk/>
          <pc:sldMk cId="1992739189" sldId="1103"/>
        </pc:sldMkLst>
      </pc:sldChg>
      <pc:sldChg chg="add">
        <pc:chgData name="Govind, Manish" userId="S::c8980632@lowes.com::c0811ffd-760b-4f00-ad2d-b385ee4e36d1" providerId="AD" clId="Web-{B8BFCFFD-AD15-F03D-7CF7-E338929F72BD}" dt="2025-05-01T04:08:30.942" v="5"/>
        <pc:sldMkLst>
          <pc:docMk/>
          <pc:sldMk cId="2373972298" sldId="1104"/>
        </pc:sldMkLst>
      </pc:sldChg>
      <pc:sldChg chg="add">
        <pc:chgData name="Govind, Manish" userId="S::c8980632@lowes.com::c0811ffd-760b-4f00-ad2d-b385ee4e36d1" providerId="AD" clId="Web-{B8BFCFFD-AD15-F03D-7CF7-E338929F72BD}" dt="2025-05-01T04:08:30.926" v="4"/>
        <pc:sldMkLst>
          <pc:docMk/>
          <pc:sldMk cId="247755340" sldId="1106"/>
        </pc:sldMkLst>
      </pc:sldChg>
      <pc:sldChg chg="add">
        <pc:chgData name="Govind, Manish" userId="S::c8980632@lowes.com::c0811ffd-760b-4f00-ad2d-b385ee4e36d1" providerId="AD" clId="Web-{B8BFCFFD-AD15-F03D-7CF7-E338929F72BD}" dt="2025-05-01T04:08:30.926" v="3"/>
        <pc:sldMkLst>
          <pc:docMk/>
          <pc:sldMk cId="3076626640" sldId="1107"/>
        </pc:sldMkLst>
      </pc:sldChg>
      <pc:sldChg chg="modSp add">
        <pc:chgData name="Govind, Manish" userId="S::c8980632@lowes.com::c0811ffd-760b-4f00-ad2d-b385ee4e36d1" providerId="AD" clId="Web-{B8BFCFFD-AD15-F03D-7CF7-E338929F72BD}" dt="2025-05-01T04:08:55.349" v="38" actId="20577"/>
        <pc:sldMkLst>
          <pc:docMk/>
          <pc:sldMk cId="1400971331" sldId="1108"/>
        </pc:sldMkLst>
        <pc:spChg chg="mod">
          <ac:chgData name="Govind, Manish" userId="S::c8980632@lowes.com::c0811ffd-760b-4f00-ad2d-b385ee4e36d1" providerId="AD" clId="Web-{B8BFCFFD-AD15-F03D-7CF7-E338929F72BD}" dt="2025-05-01T04:08:55.349" v="38" actId="20577"/>
          <ac:spMkLst>
            <pc:docMk/>
            <pc:sldMk cId="1400971331" sldId="1108"/>
            <ac:spMk id="2" creationId="{3BAFB105-6AA0-169A-4575-9B2E5C9DB8E9}"/>
          </ac:spMkLst>
        </pc:spChg>
      </pc:sldChg>
      <pc:sldChg chg="add">
        <pc:chgData name="Govind, Manish" userId="S::c8980632@lowes.com::c0811ffd-760b-4f00-ad2d-b385ee4e36d1" providerId="AD" clId="Web-{B8BFCFFD-AD15-F03D-7CF7-E338929F72BD}" dt="2025-05-01T04:08:30.911" v="1"/>
        <pc:sldMkLst>
          <pc:docMk/>
          <pc:sldMk cId="1191467913" sldId="1109"/>
        </pc:sldMkLst>
      </pc:sldChg>
      <pc:sldChg chg="add">
        <pc:chgData name="Govind, Manish" userId="S::c8980632@lowes.com::c0811ffd-760b-4f00-ad2d-b385ee4e36d1" providerId="AD" clId="Web-{B8BFCFFD-AD15-F03D-7CF7-E338929F72BD}" dt="2025-05-01T04:08:31.161" v="29"/>
        <pc:sldMkLst>
          <pc:docMk/>
          <pc:sldMk cId="2157699904" sldId="1110"/>
        </pc:sldMkLst>
      </pc:sldChg>
      <pc:sldChg chg="add">
        <pc:chgData name="Govind, Manish" userId="S::c8980632@lowes.com::c0811ffd-760b-4f00-ad2d-b385ee4e36d1" providerId="AD" clId="Web-{B8BFCFFD-AD15-F03D-7CF7-E338929F72BD}" dt="2025-05-01T04:08:31.145" v="28"/>
        <pc:sldMkLst>
          <pc:docMk/>
          <pc:sldMk cId="300713451" sldId="1114"/>
        </pc:sldMkLst>
      </pc:sldChg>
      <pc:sldChg chg="add">
        <pc:chgData name="Govind, Manish" userId="S::c8980632@lowes.com::c0811ffd-760b-4f00-ad2d-b385ee4e36d1" providerId="AD" clId="Web-{B8BFCFFD-AD15-F03D-7CF7-E338929F72BD}" dt="2025-05-01T04:08:30.989" v="10"/>
        <pc:sldMkLst>
          <pc:docMk/>
          <pc:sldMk cId="1820474207" sldId="1119"/>
        </pc:sldMkLst>
      </pc:sldChg>
      <pc:sldChg chg="add">
        <pc:chgData name="Govind, Manish" userId="S::c8980632@lowes.com::c0811ffd-760b-4f00-ad2d-b385ee4e36d1" providerId="AD" clId="Web-{B8BFCFFD-AD15-F03D-7CF7-E338929F72BD}" dt="2025-05-01T04:08:30.973" v="8"/>
        <pc:sldMkLst>
          <pc:docMk/>
          <pc:sldMk cId="2095364665" sldId="1124"/>
        </pc:sldMkLst>
      </pc:sldChg>
      <pc:sldChg chg="add">
        <pc:chgData name="Govind, Manish" userId="S::c8980632@lowes.com::c0811ffd-760b-4f00-ad2d-b385ee4e36d1" providerId="AD" clId="Web-{B8BFCFFD-AD15-F03D-7CF7-E338929F72BD}" dt="2025-05-01T04:08:31.004" v="12"/>
        <pc:sldMkLst>
          <pc:docMk/>
          <pc:sldMk cId="1722358916" sldId="1129"/>
        </pc:sldMkLst>
      </pc:sldChg>
      <pc:sldChg chg="add">
        <pc:chgData name="Govind, Manish" userId="S::c8980632@lowes.com::c0811ffd-760b-4f00-ad2d-b385ee4e36d1" providerId="AD" clId="Web-{B8BFCFFD-AD15-F03D-7CF7-E338929F72BD}" dt="2025-05-01T04:08:31.004" v="11"/>
        <pc:sldMkLst>
          <pc:docMk/>
          <pc:sldMk cId="3883537946" sldId="1130"/>
        </pc:sldMkLst>
      </pc:sldChg>
      <pc:sldChg chg="add">
        <pc:chgData name="Govind, Manish" userId="S::c8980632@lowes.com::c0811ffd-760b-4f00-ad2d-b385ee4e36d1" providerId="AD" clId="Web-{B8BFCFFD-AD15-F03D-7CF7-E338929F72BD}" dt="2025-05-01T04:08:31.036" v="16"/>
        <pc:sldMkLst>
          <pc:docMk/>
          <pc:sldMk cId="3745835302" sldId="1131"/>
        </pc:sldMkLst>
      </pc:sldChg>
      <pc:sldChg chg="add">
        <pc:chgData name="Govind, Manish" userId="S::c8980632@lowes.com::c0811ffd-760b-4f00-ad2d-b385ee4e36d1" providerId="AD" clId="Web-{B8BFCFFD-AD15-F03D-7CF7-E338929F72BD}" dt="2025-05-01T04:08:31.051" v="17"/>
        <pc:sldMkLst>
          <pc:docMk/>
          <pc:sldMk cId="3037627885" sldId="1133"/>
        </pc:sldMkLst>
      </pc:sldChg>
      <pc:sldChg chg="add">
        <pc:chgData name="Govind, Manish" userId="S::c8980632@lowes.com::c0811ffd-760b-4f00-ad2d-b385ee4e36d1" providerId="AD" clId="Web-{B8BFCFFD-AD15-F03D-7CF7-E338929F72BD}" dt="2025-05-01T04:08:31.051" v="18"/>
        <pc:sldMkLst>
          <pc:docMk/>
          <pc:sldMk cId="4167396324" sldId="1134"/>
        </pc:sldMkLst>
      </pc:sldChg>
      <pc:sldChg chg="add">
        <pc:chgData name="Govind, Manish" userId="S::c8980632@lowes.com::c0811ffd-760b-4f00-ad2d-b385ee4e36d1" providerId="AD" clId="Web-{B8BFCFFD-AD15-F03D-7CF7-E338929F72BD}" dt="2025-05-01T04:08:31.067" v="19"/>
        <pc:sldMkLst>
          <pc:docMk/>
          <pc:sldMk cId="2136549884" sldId="1135"/>
        </pc:sldMkLst>
      </pc:sldChg>
      <pc:sldChg chg="add">
        <pc:chgData name="Govind, Manish" userId="S::c8980632@lowes.com::c0811ffd-760b-4f00-ad2d-b385ee4e36d1" providerId="AD" clId="Web-{B8BFCFFD-AD15-F03D-7CF7-E338929F72BD}" dt="2025-05-01T04:08:31.082" v="21"/>
        <pc:sldMkLst>
          <pc:docMk/>
          <pc:sldMk cId="2877736825" sldId="1136"/>
        </pc:sldMkLst>
      </pc:sldChg>
      <pc:sldChg chg="add">
        <pc:chgData name="Govind, Manish" userId="S::c8980632@lowes.com::c0811ffd-760b-4f00-ad2d-b385ee4e36d1" providerId="AD" clId="Web-{B8BFCFFD-AD15-F03D-7CF7-E338929F72BD}" dt="2025-05-01T04:08:31.098" v="22"/>
        <pc:sldMkLst>
          <pc:docMk/>
          <pc:sldMk cId="3604082569" sldId="1137"/>
        </pc:sldMkLst>
      </pc:sldChg>
      <pc:sldChg chg="add">
        <pc:chgData name="Govind, Manish" userId="S::c8980632@lowes.com::c0811ffd-760b-4f00-ad2d-b385ee4e36d1" providerId="AD" clId="Web-{B8BFCFFD-AD15-F03D-7CF7-E338929F72BD}" dt="2025-05-01T04:08:31.067" v="20"/>
        <pc:sldMkLst>
          <pc:docMk/>
          <pc:sldMk cId="181994895" sldId="1138"/>
        </pc:sldMkLst>
      </pc:sldChg>
      <pc:sldChg chg="add">
        <pc:chgData name="Govind, Manish" userId="S::c8980632@lowes.com::c0811ffd-760b-4f00-ad2d-b385ee4e36d1" providerId="AD" clId="Web-{B8BFCFFD-AD15-F03D-7CF7-E338929F72BD}" dt="2025-05-01T04:08:31.098" v="23"/>
        <pc:sldMkLst>
          <pc:docMk/>
          <pc:sldMk cId="1587352981" sldId="1139"/>
        </pc:sldMkLst>
      </pc:sldChg>
      <pc:sldChg chg="add">
        <pc:chgData name="Govind, Manish" userId="S::c8980632@lowes.com::c0811ffd-760b-4f00-ad2d-b385ee4e36d1" providerId="AD" clId="Web-{B8BFCFFD-AD15-F03D-7CF7-E338929F72BD}" dt="2025-05-01T04:08:31.036" v="15"/>
        <pc:sldMkLst>
          <pc:docMk/>
          <pc:sldMk cId="17214423" sldId="1140"/>
        </pc:sldMkLst>
      </pc:sldChg>
      <pc:sldChg chg="add">
        <pc:chgData name="Govind, Manish" userId="S::c8980632@lowes.com::c0811ffd-760b-4f00-ad2d-b385ee4e36d1" providerId="AD" clId="Web-{B8BFCFFD-AD15-F03D-7CF7-E338929F72BD}" dt="2025-05-01T04:08:31.114" v="24"/>
        <pc:sldMkLst>
          <pc:docMk/>
          <pc:sldMk cId="2627961814" sldId="1141"/>
        </pc:sldMkLst>
      </pc:sldChg>
      <pc:sldChg chg="add">
        <pc:chgData name="Govind, Manish" userId="S::c8980632@lowes.com::c0811ffd-760b-4f00-ad2d-b385ee4e36d1" providerId="AD" clId="Web-{B8BFCFFD-AD15-F03D-7CF7-E338929F72BD}" dt="2025-05-01T04:08:31.129" v="25"/>
        <pc:sldMkLst>
          <pc:docMk/>
          <pc:sldMk cId="3120327324" sldId="1142"/>
        </pc:sldMkLst>
      </pc:sldChg>
      <pc:sldChg chg="add">
        <pc:chgData name="Govind, Manish" userId="S::c8980632@lowes.com::c0811ffd-760b-4f00-ad2d-b385ee4e36d1" providerId="AD" clId="Web-{B8BFCFFD-AD15-F03D-7CF7-E338929F72BD}" dt="2025-05-01T04:08:31.129" v="26"/>
        <pc:sldMkLst>
          <pc:docMk/>
          <pc:sldMk cId="2737940805" sldId="1143"/>
        </pc:sldMkLst>
      </pc:sldChg>
    </pc:docChg>
  </pc:docChgLst>
  <pc:docChgLst>
    <pc:chgData name="Saleem, Muhammad" userId="S::c8954529@lowes.com::1db6870a-92b5-4c33-a968-7ef0c09e146c" providerId="AD" clId="Web-{0871FD7A-42B5-1217-9A86-DC1AA74214AF}"/>
    <pc:docChg chg="addSld modSld">
      <pc:chgData name="Saleem, Muhammad" userId="S::c8954529@lowes.com::1db6870a-92b5-4c33-a968-7ef0c09e146c" providerId="AD" clId="Web-{0871FD7A-42B5-1217-9A86-DC1AA74214AF}" dt="2025-05-01T14:03:56.950" v="328"/>
      <pc:docMkLst>
        <pc:docMk/>
      </pc:docMkLst>
      <pc:sldChg chg="modSp">
        <pc:chgData name="Saleem, Muhammad" userId="S::c8954529@lowes.com::1db6870a-92b5-4c33-a968-7ef0c09e146c" providerId="AD" clId="Web-{0871FD7A-42B5-1217-9A86-DC1AA74214AF}" dt="2025-05-01T13:55:00.608" v="255" actId="20577"/>
        <pc:sldMkLst>
          <pc:docMk/>
          <pc:sldMk cId="247755340" sldId="1106"/>
        </pc:sldMkLst>
        <pc:spChg chg="mod">
          <ac:chgData name="Saleem, Muhammad" userId="S::c8954529@lowes.com::1db6870a-92b5-4c33-a968-7ef0c09e146c" providerId="AD" clId="Web-{0871FD7A-42B5-1217-9A86-DC1AA74214AF}" dt="2025-05-01T13:55:00.608" v="255" actId="20577"/>
          <ac:spMkLst>
            <pc:docMk/>
            <pc:sldMk cId="247755340" sldId="1106"/>
            <ac:spMk id="2" creationId="{46C45DD1-FDBE-1493-B0DE-BB9DA8E0D0E9}"/>
          </ac:spMkLst>
        </pc:spChg>
      </pc:sldChg>
      <pc:sldChg chg="modSp">
        <pc:chgData name="Saleem, Muhammad" userId="S::c8954529@lowes.com::1db6870a-92b5-4c33-a968-7ef0c09e146c" providerId="AD" clId="Web-{0871FD7A-42B5-1217-9A86-DC1AA74214AF}" dt="2025-05-01T13:54:43.045" v="249" actId="20577"/>
        <pc:sldMkLst>
          <pc:docMk/>
          <pc:sldMk cId="1400971331" sldId="1108"/>
        </pc:sldMkLst>
        <pc:spChg chg="mod">
          <ac:chgData name="Saleem, Muhammad" userId="S::c8954529@lowes.com::1db6870a-92b5-4c33-a968-7ef0c09e146c" providerId="AD" clId="Web-{0871FD7A-42B5-1217-9A86-DC1AA74214AF}" dt="2025-05-01T13:54:43.045" v="249" actId="20577"/>
          <ac:spMkLst>
            <pc:docMk/>
            <pc:sldMk cId="1400971331" sldId="1108"/>
            <ac:spMk id="2" creationId="{3BAFB105-6AA0-169A-4575-9B2E5C9DB8E9}"/>
          </ac:spMkLst>
        </pc:spChg>
      </pc:sldChg>
      <pc:sldChg chg="delSp delAnim">
        <pc:chgData name="Saleem, Muhammad" userId="S::c8954529@lowes.com::1db6870a-92b5-4c33-a968-7ef0c09e146c" providerId="AD" clId="Web-{0871FD7A-42B5-1217-9A86-DC1AA74214AF}" dt="2025-05-01T14:03:56.950" v="328"/>
        <pc:sldMkLst>
          <pc:docMk/>
          <pc:sldMk cId="1587352981" sldId="1139"/>
        </pc:sldMkLst>
        <pc:spChg chg="del">
          <ac:chgData name="Saleem, Muhammad" userId="S::c8954529@lowes.com::1db6870a-92b5-4c33-a968-7ef0c09e146c" providerId="AD" clId="Web-{0871FD7A-42B5-1217-9A86-DC1AA74214AF}" dt="2025-05-01T14:03:56.950" v="328"/>
          <ac:spMkLst>
            <pc:docMk/>
            <pc:sldMk cId="1587352981" sldId="1139"/>
            <ac:spMk id="4" creationId="{58A94861-6C17-19B3-033A-77D984ECBD1C}"/>
          </ac:spMkLst>
        </pc:spChg>
      </pc:sldChg>
      <pc:sldChg chg="modSp mod modShow">
        <pc:chgData name="Saleem, Muhammad" userId="S::c8954529@lowes.com::1db6870a-92b5-4c33-a968-7ef0c09e146c" providerId="AD" clId="Web-{0871FD7A-42B5-1217-9A86-DC1AA74214AF}" dt="2025-05-01T13:56:25.157" v="266"/>
        <pc:sldMkLst>
          <pc:docMk/>
          <pc:sldMk cId="3496112498" sldId="1149"/>
        </pc:sldMkLst>
        <pc:spChg chg="mod">
          <ac:chgData name="Saleem, Muhammad" userId="S::c8954529@lowes.com::1db6870a-92b5-4c33-a968-7ef0c09e146c" providerId="AD" clId="Web-{0871FD7A-42B5-1217-9A86-DC1AA74214AF}" dt="2025-05-01T13:56:13.719" v="264" actId="20577"/>
          <ac:spMkLst>
            <pc:docMk/>
            <pc:sldMk cId="3496112498" sldId="1149"/>
            <ac:spMk id="2" creationId="{3ECB3AB5-3618-278B-F6B2-7CE7A55FA47E}"/>
          </ac:spMkLst>
        </pc:spChg>
      </pc:sldChg>
      <pc:sldChg chg="modSp add replId">
        <pc:chgData name="Saleem, Muhammad" userId="S::c8954529@lowes.com::1db6870a-92b5-4c33-a968-7ef0c09e146c" providerId="AD" clId="Web-{0871FD7A-42B5-1217-9A86-DC1AA74214AF}" dt="2025-05-01T14:02:40.260" v="327" actId="20577"/>
        <pc:sldMkLst>
          <pc:docMk/>
          <pc:sldMk cId="3985208150" sldId="1151"/>
        </pc:sldMkLst>
        <pc:spChg chg="mod">
          <ac:chgData name="Saleem, Muhammad" userId="S::c8954529@lowes.com::1db6870a-92b5-4c33-a968-7ef0c09e146c" providerId="AD" clId="Web-{0871FD7A-42B5-1217-9A86-DC1AA74214AF}" dt="2025-05-01T14:02:40.260" v="327" actId="20577"/>
          <ac:spMkLst>
            <pc:docMk/>
            <pc:sldMk cId="3985208150" sldId="1151"/>
            <ac:spMk id="2" creationId="{B14DBF67-E72E-972B-5161-CBAB1F2E685B}"/>
          </ac:spMkLst>
        </pc:spChg>
      </pc:sldChg>
    </pc:docChg>
  </pc:docChgLst>
  <pc:docChgLst>
    <pc:chgData name="Govind, Manish" userId="S::c8980632@lowes.com::c0811ffd-760b-4f00-ad2d-b385ee4e36d1" providerId="AD" clId="Web-{03371CDD-1719-85B3-571A-3E432291609C}"/>
    <pc:docChg chg="addSld delSld modSld">
      <pc:chgData name="Govind, Manish" userId="S::c8980632@lowes.com::c0811ffd-760b-4f00-ad2d-b385ee4e36d1" providerId="AD" clId="Web-{03371CDD-1719-85B3-571A-3E432291609C}" dt="2025-05-15T15:32:39.704" v="1226"/>
      <pc:docMkLst>
        <pc:docMk/>
      </pc:docMkLst>
      <pc:sldChg chg="del">
        <pc:chgData name="Govind, Manish" userId="S::c8980632@lowes.com::c0811ffd-760b-4f00-ad2d-b385ee4e36d1" providerId="AD" clId="Web-{03371CDD-1719-85B3-571A-3E432291609C}" dt="2025-05-15T15:32:39.595" v="1190"/>
        <pc:sldMkLst>
          <pc:docMk/>
          <pc:sldMk cId="329355670" sldId="1094"/>
        </pc:sldMkLst>
      </pc:sldChg>
      <pc:sldChg chg="del">
        <pc:chgData name="Govind, Manish" userId="S::c8980632@lowes.com::c0811ffd-760b-4f00-ad2d-b385ee4e36d1" providerId="AD" clId="Web-{03371CDD-1719-85B3-571A-3E432291609C}" dt="2025-05-15T15:32:39.595" v="1191"/>
        <pc:sldMkLst>
          <pc:docMk/>
          <pc:sldMk cId="3855897118" sldId="1095"/>
        </pc:sldMkLst>
      </pc:sldChg>
      <pc:sldChg chg="del">
        <pc:chgData name="Govind, Manish" userId="S::c8980632@lowes.com::c0811ffd-760b-4f00-ad2d-b385ee4e36d1" providerId="AD" clId="Web-{03371CDD-1719-85B3-571A-3E432291609C}" dt="2025-05-15T15:32:39.673" v="1218"/>
        <pc:sldMkLst>
          <pc:docMk/>
          <pc:sldMk cId="3605617736" sldId="1097"/>
        </pc:sldMkLst>
      </pc:sldChg>
      <pc:sldChg chg="del">
        <pc:chgData name="Govind, Manish" userId="S::c8980632@lowes.com::c0811ffd-760b-4f00-ad2d-b385ee4e36d1" providerId="AD" clId="Web-{03371CDD-1719-85B3-571A-3E432291609C}" dt="2025-05-15T15:32:39.657" v="1214"/>
        <pc:sldMkLst>
          <pc:docMk/>
          <pc:sldMk cId="149764596" sldId="1098"/>
        </pc:sldMkLst>
      </pc:sldChg>
      <pc:sldChg chg="del">
        <pc:chgData name="Govind, Manish" userId="S::c8980632@lowes.com::c0811ffd-760b-4f00-ad2d-b385ee4e36d1" providerId="AD" clId="Web-{03371CDD-1719-85B3-571A-3E432291609C}" dt="2025-05-15T15:32:39.610" v="1194"/>
        <pc:sldMkLst>
          <pc:docMk/>
          <pc:sldMk cId="1486372407" sldId="1099"/>
        </pc:sldMkLst>
      </pc:sldChg>
      <pc:sldChg chg="del">
        <pc:chgData name="Govind, Manish" userId="S::c8980632@lowes.com::c0811ffd-760b-4f00-ad2d-b385ee4e36d1" providerId="AD" clId="Web-{03371CDD-1719-85B3-571A-3E432291609C}" dt="2025-05-15T15:32:39.673" v="1220"/>
        <pc:sldMkLst>
          <pc:docMk/>
          <pc:sldMk cId="3080459101" sldId="1100"/>
        </pc:sldMkLst>
      </pc:sldChg>
      <pc:sldChg chg="del">
        <pc:chgData name="Govind, Manish" userId="S::c8980632@lowes.com::c0811ffd-760b-4f00-ad2d-b385ee4e36d1" providerId="AD" clId="Web-{03371CDD-1719-85B3-571A-3E432291609C}" dt="2025-05-15T15:32:39.657" v="1213"/>
        <pc:sldMkLst>
          <pc:docMk/>
          <pc:sldMk cId="1731632925" sldId="1102"/>
        </pc:sldMkLst>
      </pc:sldChg>
      <pc:sldChg chg="del">
        <pc:chgData name="Govind, Manish" userId="S::c8980632@lowes.com::c0811ffd-760b-4f00-ad2d-b385ee4e36d1" providerId="AD" clId="Web-{03371CDD-1719-85B3-571A-3E432291609C}" dt="2025-05-15T15:32:39.689" v="1221"/>
        <pc:sldMkLst>
          <pc:docMk/>
          <pc:sldMk cId="1992739189" sldId="1103"/>
        </pc:sldMkLst>
      </pc:sldChg>
      <pc:sldChg chg="del">
        <pc:chgData name="Govind, Manish" userId="S::c8980632@lowes.com::c0811ffd-760b-4f00-ad2d-b385ee4e36d1" providerId="AD" clId="Web-{03371CDD-1719-85B3-571A-3E432291609C}" dt="2025-05-15T15:32:39.689" v="1222"/>
        <pc:sldMkLst>
          <pc:docMk/>
          <pc:sldMk cId="2373972298" sldId="1104"/>
        </pc:sldMkLst>
      </pc:sldChg>
      <pc:sldChg chg="del">
        <pc:chgData name="Govind, Manish" userId="S::c8980632@lowes.com::c0811ffd-760b-4f00-ad2d-b385ee4e36d1" providerId="AD" clId="Web-{03371CDD-1719-85B3-571A-3E432291609C}" dt="2025-05-15T15:32:39.689" v="1223"/>
        <pc:sldMkLst>
          <pc:docMk/>
          <pc:sldMk cId="247755340" sldId="1106"/>
        </pc:sldMkLst>
      </pc:sldChg>
      <pc:sldChg chg="del">
        <pc:chgData name="Govind, Manish" userId="S::c8980632@lowes.com::c0811ffd-760b-4f00-ad2d-b385ee4e36d1" providerId="AD" clId="Web-{03371CDD-1719-85B3-571A-3E432291609C}" dt="2025-05-15T15:32:39.689" v="1224"/>
        <pc:sldMkLst>
          <pc:docMk/>
          <pc:sldMk cId="3076626640" sldId="1107"/>
        </pc:sldMkLst>
      </pc:sldChg>
      <pc:sldChg chg="del">
        <pc:chgData name="Govind, Manish" userId="S::c8980632@lowes.com::c0811ffd-760b-4f00-ad2d-b385ee4e36d1" providerId="AD" clId="Web-{03371CDD-1719-85B3-571A-3E432291609C}" dt="2025-05-15T15:32:39.689" v="1225"/>
        <pc:sldMkLst>
          <pc:docMk/>
          <pc:sldMk cId="1400971331" sldId="1108"/>
        </pc:sldMkLst>
      </pc:sldChg>
      <pc:sldChg chg="del">
        <pc:chgData name="Govind, Manish" userId="S::c8980632@lowes.com::c0811ffd-760b-4f00-ad2d-b385ee4e36d1" providerId="AD" clId="Web-{03371CDD-1719-85B3-571A-3E432291609C}" dt="2025-05-15T15:32:39.704" v="1226"/>
        <pc:sldMkLst>
          <pc:docMk/>
          <pc:sldMk cId="1191467913" sldId="1109"/>
        </pc:sldMkLst>
      </pc:sldChg>
      <pc:sldChg chg="del">
        <pc:chgData name="Govind, Manish" userId="S::c8980632@lowes.com::c0811ffd-760b-4f00-ad2d-b385ee4e36d1" providerId="AD" clId="Web-{03371CDD-1719-85B3-571A-3E432291609C}" dt="2025-05-15T15:32:39.595" v="1192"/>
        <pc:sldMkLst>
          <pc:docMk/>
          <pc:sldMk cId="2157699904" sldId="1110"/>
        </pc:sldMkLst>
      </pc:sldChg>
      <pc:sldChg chg="del">
        <pc:chgData name="Govind, Manish" userId="S::c8980632@lowes.com::c0811ffd-760b-4f00-ad2d-b385ee4e36d1" providerId="AD" clId="Web-{03371CDD-1719-85B3-571A-3E432291609C}" dt="2025-05-15T15:32:39.595" v="1193"/>
        <pc:sldMkLst>
          <pc:docMk/>
          <pc:sldMk cId="300713451" sldId="1114"/>
        </pc:sldMkLst>
      </pc:sldChg>
      <pc:sldChg chg="del">
        <pc:chgData name="Govind, Manish" userId="S::c8980632@lowes.com::c0811ffd-760b-4f00-ad2d-b385ee4e36d1" providerId="AD" clId="Web-{03371CDD-1719-85B3-571A-3E432291609C}" dt="2025-05-15T15:32:39.673" v="1217"/>
        <pc:sldMkLst>
          <pc:docMk/>
          <pc:sldMk cId="1820474207" sldId="1119"/>
        </pc:sldMkLst>
      </pc:sldChg>
      <pc:sldChg chg="del">
        <pc:chgData name="Govind, Manish" userId="S::c8980632@lowes.com::c0811ffd-760b-4f00-ad2d-b385ee4e36d1" providerId="AD" clId="Web-{03371CDD-1719-85B3-571A-3E432291609C}" dt="2025-05-15T15:32:39.673" v="1219"/>
        <pc:sldMkLst>
          <pc:docMk/>
          <pc:sldMk cId="2095364665" sldId="1124"/>
        </pc:sldMkLst>
      </pc:sldChg>
      <pc:sldChg chg="del">
        <pc:chgData name="Govind, Manish" userId="S::c8980632@lowes.com::c0811ffd-760b-4f00-ad2d-b385ee4e36d1" providerId="AD" clId="Web-{03371CDD-1719-85B3-571A-3E432291609C}" dt="2025-05-15T15:32:39.657" v="1215"/>
        <pc:sldMkLst>
          <pc:docMk/>
          <pc:sldMk cId="1722358916" sldId="1129"/>
        </pc:sldMkLst>
      </pc:sldChg>
      <pc:sldChg chg="del">
        <pc:chgData name="Govind, Manish" userId="S::c8980632@lowes.com::c0811ffd-760b-4f00-ad2d-b385ee4e36d1" providerId="AD" clId="Web-{03371CDD-1719-85B3-571A-3E432291609C}" dt="2025-05-15T15:32:39.657" v="1216"/>
        <pc:sldMkLst>
          <pc:docMk/>
          <pc:sldMk cId="3883537946" sldId="1130"/>
        </pc:sldMkLst>
      </pc:sldChg>
      <pc:sldChg chg="del">
        <pc:chgData name="Govind, Manish" userId="S::c8980632@lowes.com::c0811ffd-760b-4f00-ad2d-b385ee4e36d1" providerId="AD" clId="Web-{03371CDD-1719-85B3-571A-3E432291609C}" dt="2025-05-15T15:32:39.642" v="1209"/>
        <pc:sldMkLst>
          <pc:docMk/>
          <pc:sldMk cId="3745835302" sldId="1131"/>
        </pc:sldMkLst>
      </pc:sldChg>
      <pc:sldChg chg="del">
        <pc:chgData name="Govind, Manish" userId="S::c8980632@lowes.com::c0811ffd-760b-4f00-ad2d-b385ee4e36d1" providerId="AD" clId="Web-{03371CDD-1719-85B3-571A-3E432291609C}" dt="2025-05-15T15:32:39.642" v="1208"/>
        <pc:sldMkLst>
          <pc:docMk/>
          <pc:sldMk cId="3037627885" sldId="1133"/>
        </pc:sldMkLst>
      </pc:sldChg>
      <pc:sldChg chg="del">
        <pc:chgData name="Govind, Manish" userId="S::c8980632@lowes.com::c0811ffd-760b-4f00-ad2d-b385ee4e36d1" providerId="AD" clId="Web-{03371CDD-1719-85B3-571A-3E432291609C}" dt="2025-05-15T15:32:39.642" v="1207"/>
        <pc:sldMkLst>
          <pc:docMk/>
          <pc:sldMk cId="4167396324" sldId="1134"/>
        </pc:sldMkLst>
      </pc:sldChg>
      <pc:sldChg chg="del">
        <pc:chgData name="Govind, Manish" userId="S::c8980632@lowes.com::c0811ffd-760b-4f00-ad2d-b385ee4e36d1" providerId="AD" clId="Web-{03371CDD-1719-85B3-571A-3E432291609C}" dt="2025-05-15T15:32:39.642" v="1206"/>
        <pc:sldMkLst>
          <pc:docMk/>
          <pc:sldMk cId="2136549884" sldId="1135"/>
        </pc:sldMkLst>
      </pc:sldChg>
      <pc:sldChg chg="del">
        <pc:chgData name="Govind, Manish" userId="S::c8980632@lowes.com::c0811ffd-760b-4f00-ad2d-b385ee4e36d1" providerId="AD" clId="Web-{03371CDD-1719-85B3-571A-3E432291609C}" dt="2025-05-15T15:32:39.626" v="1199"/>
        <pc:sldMkLst>
          <pc:docMk/>
          <pc:sldMk cId="2877736825" sldId="1136"/>
        </pc:sldMkLst>
      </pc:sldChg>
      <pc:sldChg chg="del">
        <pc:chgData name="Govind, Manish" userId="S::c8980632@lowes.com::c0811ffd-760b-4f00-ad2d-b385ee4e36d1" providerId="AD" clId="Web-{03371CDD-1719-85B3-571A-3E432291609C}" dt="2025-05-15T15:32:39.610" v="1197"/>
        <pc:sldMkLst>
          <pc:docMk/>
          <pc:sldMk cId="3604082569" sldId="1137"/>
        </pc:sldMkLst>
      </pc:sldChg>
      <pc:sldChg chg="del">
        <pc:chgData name="Govind, Manish" userId="S::c8980632@lowes.com::c0811ffd-760b-4f00-ad2d-b385ee4e36d1" providerId="AD" clId="Web-{03371CDD-1719-85B3-571A-3E432291609C}" dt="2025-05-15T15:32:39.642" v="1205"/>
        <pc:sldMkLst>
          <pc:docMk/>
          <pc:sldMk cId="181994895" sldId="1138"/>
        </pc:sldMkLst>
      </pc:sldChg>
      <pc:sldChg chg="del">
        <pc:chgData name="Govind, Manish" userId="S::c8980632@lowes.com::c0811ffd-760b-4f00-ad2d-b385ee4e36d1" providerId="AD" clId="Web-{03371CDD-1719-85B3-571A-3E432291609C}" dt="2025-05-15T15:32:39.626" v="1204"/>
        <pc:sldMkLst>
          <pc:docMk/>
          <pc:sldMk cId="1587352981" sldId="1139"/>
        </pc:sldMkLst>
      </pc:sldChg>
      <pc:sldChg chg="del">
        <pc:chgData name="Govind, Manish" userId="S::c8980632@lowes.com::c0811ffd-760b-4f00-ad2d-b385ee4e36d1" providerId="AD" clId="Web-{03371CDD-1719-85B3-571A-3E432291609C}" dt="2025-05-15T15:32:39.642" v="1210"/>
        <pc:sldMkLst>
          <pc:docMk/>
          <pc:sldMk cId="17214423" sldId="1140"/>
        </pc:sldMkLst>
      </pc:sldChg>
      <pc:sldChg chg="del">
        <pc:chgData name="Govind, Manish" userId="S::c8980632@lowes.com::c0811ffd-760b-4f00-ad2d-b385ee4e36d1" providerId="AD" clId="Web-{03371CDD-1719-85B3-571A-3E432291609C}" dt="2025-05-15T15:32:39.626" v="1203"/>
        <pc:sldMkLst>
          <pc:docMk/>
          <pc:sldMk cId="2627961814" sldId="1141"/>
        </pc:sldMkLst>
      </pc:sldChg>
      <pc:sldChg chg="del">
        <pc:chgData name="Govind, Manish" userId="S::c8980632@lowes.com::c0811ffd-760b-4f00-ad2d-b385ee4e36d1" providerId="AD" clId="Web-{03371CDD-1719-85B3-571A-3E432291609C}" dt="2025-05-15T15:32:39.610" v="1196"/>
        <pc:sldMkLst>
          <pc:docMk/>
          <pc:sldMk cId="3120327324" sldId="1142"/>
        </pc:sldMkLst>
      </pc:sldChg>
      <pc:sldChg chg="del">
        <pc:chgData name="Govind, Manish" userId="S::c8980632@lowes.com::c0811ffd-760b-4f00-ad2d-b385ee4e36d1" providerId="AD" clId="Web-{03371CDD-1719-85B3-571A-3E432291609C}" dt="2025-05-15T15:32:39.610" v="1195"/>
        <pc:sldMkLst>
          <pc:docMk/>
          <pc:sldMk cId="2737940805" sldId="1143"/>
        </pc:sldMkLst>
      </pc:sldChg>
      <pc:sldChg chg="del">
        <pc:chgData name="Govind, Manish" userId="S::c8980632@lowes.com::c0811ffd-760b-4f00-ad2d-b385ee4e36d1" providerId="AD" clId="Web-{03371CDD-1719-85B3-571A-3E432291609C}" dt="2025-05-15T15:32:39.610" v="1198"/>
        <pc:sldMkLst>
          <pc:docMk/>
          <pc:sldMk cId="1457861601" sldId="1144"/>
        </pc:sldMkLst>
      </pc:sldChg>
      <pc:sldChg chg="del">
        <pc:chgData name="Govind, Manish" userId="S::c8980632@lowes.com::c0811ffd-760b-4f00-ad2d-b385ee4e36d1" providerId="AD" clId="Web-{03371CDD-1719-85B3-571A-3E432291609C}" dt="2025-05-15T15:32:39.626" v="1201"/>
        <pc:sldMkLst>
          <pc:docMk/>
          <pc:sldMk cId="2431828001" sldId="1146"/>
        </pc:sldMkLst>
      </pc:sldChg>
      <pc:sldChg chg="del">
        <pc:chgData name="Govind, Manish" userId="S::c8980632@lowes.com::c0811ffd-760b-4f00-ad2d-b385ee4e36d1" providerId="AD" clId="Web-{03371CDD-1719-85B3-571A-3E432291609C}" dt="2025-05-15T15:32:39.626" v="1200"/>
        <pc:sldMkLst>
          <pc:docMk/>
          <pc:sldMk cId="2320590810" sldId="1147"/>
        </pc:sldMkLst>
      </pc:sldChg>
      <pc:sldChg chg="del">
        <pc:chgData name="Govind, Manish" userId="S::c8980632@lowes.com::c0811ffd-760b-4f00-ad2d-b385ee4e36d1" providerId="AD" clId="Web-{03371CDD-1719-85B3-571A-3E432291609C}" dt="2025-05-15T15:32:39.657" v="1212"/>
        <pc:sldMkLst>
          <pc:docMk/>
          <pc:sldMk cId="3496112498" sldId="1149"/>
        </pc:sldMkLst>
      </pc:sldChg>
      <pc:sldChg chg="del">
        <pc:chgData name="Govind, Manish" userId="S::c8980632@lowes.com::c0811ffd-760b-4f00-ad2d-b385ee4e36d1" providerId="AD" clId="Web-{03371CDD-1719-85B3-571A-3E432291609C}" dt="2025-05-15T15:32:39.626" v="1202"/>
        <pc:sldMkLst>
          <pc:docMk/>
          <pc:sldMk cId="564582696" sldId="1150"/>
        </pc:sldMkLst>
      </pc:sldChg>
      <pc:sldChg chg="del">
        <pc:chgData name="Govind, Manish" userId="S::c8980632@lowes.com::c0811ffd-760b-4f00-ad2d-b385ee4e36d1" providerId="AD" clId="Web-{03371CDD-1719-85B3-571A-3E432291609C}" dt="2025-05-15T15:32:39.657" v="1211"/>
        <pc:sldMkLst>
          <pc:docMk/>
          <pc:sldMk cId="3985208150" sldId="1151"/>
        </pc:sldMkLst>
      </pc:sldChg>
      <pc:sldChg chg="modSp">
        <pc:chgData name="Govind, Manish" userId="S::c8980632@lowes.com::c0811ffd-760b-4f00-ad2d-b385ee4e36d1" providerId="AD" clId="Web-{03371CDD-1719-85B3-571A-3E432291609C}" dt="2025-05-15T13:39:31.231" v="619" actId="20577"/>
        <pc:sldMkLst>
          <pc:docMk/>
          <pc:sldMk cId="1563794949" sldId="1158"/>
        </pc:sldMkLst>
        <pc:spChg chg="mod">
          <ac:chgData name="Govind, Manish" userId="S::c8980632@lowes.com::c0811ffd-760b-4f00-ad2d-b385ee4e36d1" providerId="AD" clId="Web-{03371CDD-1719-85B3-571A-3E432291609C}" dt="2025-05-15T13:39:31.231" v="619" actId="20577"/>
          <ac:spMkLst>
            <pc:docMk/>
            <pc:sldMk cId="1563794949" sldId="1158"/>
            <ac:spMk id="2" creationId="{99C29E34-FC64-EF31-F87A-9B6C7D8E5F63}"/>
          </ac:spMkLst>
        </pc:spChg>
      </pc:sldChg>
      <pc:sldChg chg="modSp">
        <pc:chgData name="Govind, Manish" userId="S::c8980632@lowes.com::c0811ffd-760b-4f00-ad2d-b385ee4e36d1" providerId="AD" clId="Web-{03371CDD-1719-85B3-571A-3E432291609C}" dt="2025-05-15T13:39:41.700" v="623" actId="14100"/>
        <pc:sldMkLst>
          <pc:docMk/>
          <pc:sldMk cId="613948422" sldId="1160"/>
        </pc:sldMkLst>
        <pc:spChg chg="mod">
          <ac:chgData name="Govind, Manish" userId="S::c8980632@lowes.com::c0811ffd-760b-4f00-ad2d-b385ee4e36d1" providerId="AD" clId="Web-{03371CDD-1719-85B3-571A-3E432291609C}" dt="2025-05-15T13:39:41.700" v="623" actId="14100"/>
          <ac:spMkLst>
            <pc:docMk/>
            <pc:sldMk cId="613948422" sldId="1160"/>
            <ac:spMk id="3" creationId="{8E0606F9-1E5E-CF70-866F-E8AFD98F4206}"/>
          </ac:spMkLst>
        </pc:spChg>
      </pc:sldChg>
      <pc:sldChg chg="del">
        <pc:chgData name="Govind, Manish" userId="S::c8980632@lowes.com::c0811ffd-760b-4f00-ad2d-b385ee4e36d1" providerId="AD" clId="Web-{03371CDD-1719-85B3-571A-3E432291609C}" dt="2025-05-15T13:03:55.146" v="102"/>
        <pc:sldMkLst>
          <pc:docMk/>
          <pc:sldMk cId="2481087159" sldId="1162"/>
        </pc:sldMkLst>
      </pc:sldChg>
      <pc:sldChg chg="modSp">
        <pc:chgData name="Govind, Manish" userId="S::c8980632@lowes.com::c0811ffd-760b-4f00-ad2d-b385ee4e36d1" providerId="AD" clId="Web-{03371CDD-1719-85B3-571A-3E432291609C}" dt="2025-05-15T14:30:17.871" v="957" actId="20577"/>
        <pc:sldMkLst>
          <pc:docMk/>
          <pc:sldMk cId="946895950" sldId="1164"/>
        </pc:sldMkLst>
        <pc:spChg chg="mod">
          <ac:chgData name="Govind, Manish" userId="S::c8980632@lowes.com::c0811ffd-760b-4f00-ad2d-b385ee4e36d1" providerId="AD" clId="Web-{03371CDD-1719-85B3-571A-3E432291609C}" dt="2025-05-15T14:30:17.871" v="957" actId="20577"/>
          <ac:spMkLst>
            <pc:docMk/>
            <pc:sldMk cId="946895950" sldId="1164"/>
            <ac:spMk id="3" creationId="{AC30A5CF-FAA6-4103-6393-0D19C3382F2E}"/>
          </ac:spMkLst>
        </pc:spChg>
        <pc:spChg chg="mod">
          <ac:chgData name="Govind, Manish" userId="S::c8980632@lowes.com::c0811ffd-760b-4f00-ad2d-b385ee4e36d1" providerId="AD" clId="Web-{03371CDD-1719-85B3-571A-3E432291609C}" dt="2025-05-15T13:30:33.046" v="521" actId="20577"/>
          <ac:spMkLst>
            <pc:docMk/>
            <pc:sldMk cId="946895950" sldId="1164"/>
            <ac:spMk id="12" creationId="{FFFA3F66-02F9-81A4-F9D3-CC60FA1DBF12}"/>
          </ac:spMkLst>
        </pc:spChg>
      </pc:sldChg>
      <pc:sldChg chg="modSp">
        <pc:chgData name="Govind, Manish" userId="S::c8980632@lowes.com::c0811ffd-760b-4f00-ad2d-b385ee4e36d1" providerId="AD" clId="Web-{03371CDD-1719-85B3-571A-3E432291609C}" dt="2025-05-15T14:48:26.040" v="1189" actId="20577"/>
        <pc:sldMkLst>
          <pc:docMk/>
          <pc:sldMk cId="4089700762" sldId="1167"/>
        </pc:sldMkLst>
        <pc:spChg chg="mod">
          <ac:chgData name="Govind, Manish" userId="S::c8980632@lowes.com::c0811ffd-760b-4f00-ad2d-b385ee4e36d1" providerId="AD" clId="Web-{03371CDD-1719-85B3-571A-3E432291609C}" dt="2025-05-15T14:48:26.040" v="1189" actId="20577"/>
          <ac:spMkLst>
            <pc:docMk/>
            <pc:sldMk cId="4089700762" sldId="1167"/>
            <ac:spMk id="2" creationId="{FD1F6E23-9E54-4F6E-14AC-6D3D45712BA3}"/>
          </ac:spMkLst>
        </pc:spChg>
      </pc:sldChg>
      <pc:sldChg chg="del">
        <pc:chgData name="Govind, Manish" userId="S::c8980632@lowes.com::c0811ffd-760b-4f00-ad2d-b385ee4e36d1" providerId="AD" clId="Web-{03371CDD-1719-85B3-571A-3E432291609C}" dt="2025-05-15T14:35:01.816" v="1003"/>
        <pc:sldMkLst>
          <pc:docMk/>
          <pc:sldMk cId="1089286567" sldId="1168"/>
        </pc:sldMkLst>
      </pc:sldChg>
      <pc:sldChg chg="addSp delSp modSp">
        <pc:chgData name="Govind, Manish" userId="S::c8980632@lowes.com::c0811ffd-760b-4f00-ad2d-b385ee4e36d1" providerId="AD" clId="Web-{03371CDD-1719-85B3-571A-3E432291609C}" dt="2025-05-15T13:54:43.660" v="642" actId="1076"/>
        <pc:sldMkLst>
          <pc:docMk/>
          <pc:sldMk cId="4026496914" sldId="1169"/>
        </pc:sldMkLst>
        <pc:spChg chg="mod">
          <ac:chgData name="Govind, Manish" userId="S::c8980632@lowes.com::c0811ffd-760b-4f00-ad2d-b385ee4e36d1" providerId="AD" clId="Web-{03371CDD-1719-85B3-571A-3E432291609C}" dt="2025-05-15T12:49:47.703" v="4" actId="1076"/>
          <ac:spMkLst>
            <pc:docMk/>
            <pc:sldMk cId="4026496914" sldId="1169"/>
            <ac:spMk id="3" creationId="{E71BEA53-B0DC-E5BD-14DD-790A127F949C}"/>
          </ac:spMkLst>
        </pc:spChg>
        <pc:spChg chg="add mod">
          <ac:chgData name="Govind, Manish" userId="S::c8980632@lowes.com::c0811ffd-760b-4f00-ad2d-b385ee4e36d1" providerId="AD" clId="Web-{03371CDD-1719-85B3-571A-3E432291609C}" dt="2025-05-15T13:17:47.292" v="458" actId="20577"/>
          <ac:spMkLst>
            <pc:docMk/>
            <pc:sldMk cId="4026496914" sldId="1169"/>
            <ac:spMk id="5" creationId="{55F50E2A-9AA6-B4EB-FF41-A8445FA2BAEF}"/>
          </ac:spMkLst>
        </pc:spChg>
        <pc:spChg chg="mod">
          <ac:chgData name="Govind, Manish" userId="S::c8980632@lowes.com::c0811ffd-760b-4f00-ad2d-b385ee4e36d1" providerId="AD" clId="Web-{03371CDD-1719-85B3-571A-3E432291609C}" dt="2025-05-15T12:49:44.391" v="3" actId="1076"/>
          <ac:spMkLst>
            <pc:docMk/>
            <pc:sldMk cId="4026496914" sldId="1169"/>
            <ac:spMk id="6" creationId="{6B5CF119-5CC0-0C6F-7B2B-E8C924A07ED6}"/>
          </ac:spMkLst>
        </pc:spChg>
        <pc:spChg chg="mod">
          <ac:chgData name="Govind, Manish" userId="S::c8980632@lowes.com::c0811ffd-760b-4f00-ad2d-b385ee4e36d1" providerId="AD" clId="Web-{03371CDD-1719-85B3-571A-3E432291609C}" dt="2025-05-15T12:49:51.125" v="5" actId="1076"/>
          <ac:spMkLst>
            <pc:docMk/>
            <pc:sldMk cId="4026496914" sldId="1169"/>
            <ac:spMk id="8" creationId="{A36DB012-BE54-B96D-B88C-BED47F70A5C8}"/>
          </ac:spMkLst>
        </pc:spChg>
        <pc:spChg chg="add mod">
          <ac:chgData name="Govind, Manish" userId="S::c8980632@lowes.com::c0811ffd-760b-4f00-ad2d-b385ee4e36d1" providerId="AD" clId="Web-{03371CDD-1719-85B3-571A-3E432291609C}" dt="2025-05-15T13:54:43.660" v="642" actId="1076"/>
          <ac:spMkLst>
            <pc:docMk/>
            <pc:sldMk cId="4026496914" sldId="1169"/>
            <ac:spMk id="10" creationId="{979DBF9F-D2E7-2195-14A6-416C89E65A4B}"/>
          </ac:spMkLst>
        </pc:spChg>
        <pc:spChg chg="mod">
          <ac:chgData name="Govind, Manish" userId="S::c8980632@lowes.com::c0811ffd-760b-4f00-ad2d-b385ee4e36d1" providerId="AD" clId="Web-{03371CDD-1719-85B3-571A-3E432291609C}" dt="2025-05-15T13:17:41.261" v="456" actId="20577"/>
          <ac:spMkLst>
            <pc:docMk/>
            <pc:sldMk cId="4026496914" sldId="1169"/>
            <ac:spMk id="12" creationId="{8DD80C43-5ABC-2340-0215-0B5FA551D797}"/>
          </ac:spMkLst>
        </pc:spChg>
        <pc:spChg chg="del mod">
          <ac:chgData name="Govind, Manish" userId="S::c8980632@lowes.com::c0811ffd-760b-4f00-ad2d-b385ee4e36d1" providerId="AD" clId="Web-{03371CDD-1719-85B3-571A-3E432291609C}" dt="2025-05-15T12:50:50.189" v="33"/>
          <ac:spMkLst>
            <pc:docMk/>
            <pc:sldMk cId="4026496914" sldId="1169"/>
            <ac:spMk id="13" creationId="{40F5F390-FD31-DF95-DC71-C9D5007F7AFA}"/>
          </ac:spMkLst>
        </pc:spChg>
        <pc:spChg chg="del">
          <ac:chgData name="Govind, Manish" userId="S::c8980632@lowes.com::c0811ffd-760b-4f00-ad2d-b385ee4e36d1" providerId="AD" clId="Web-{03371CDD-1719-85B3-571A-3E432291609C}" dt="2025-05-15T12:50:54.564" v="34"/>
          <ac:spMkLst>
            <pc:docMk/>
            <pc:sldMk cId="4026496914" sldId="1169"/>
            <ac:spMk id="14" creationId="{E3208563-CD71-C32C-C290-AC68EC2B540D}"/>
          </ac:spMkLst>
        </pc:spChg>
        <pc:picChg chg="mod modCrop">
          <ac:chgData name="Govind, Manish" userId="S::c8980632@lowes.com::c0811ffd-760b-4f00-ad2d-b385ee4e36d1" providerId="AD" clId="Web-{03371CDD-1719-85B3-571A-3E432291609C}" dt="2025-05-15T12:49:41.891" v="2" actId="14100"/>
          <ac:picMkLst>
            <pc:docMk/>
            <pc:sldMk cId="4026496914" sldId="1169"/>
            <ac:picMk id="4" creationId="{CF65EDB7-235B-36D4-AAD1-670F9A3AF532}"/>
          </ac:picMkLst>
        </pc:picChg>
      </pc:sldChg>
      <pc:sldChg chg="modSp modNotes">
        <pc:chgData name="Govind, Manish" userId="S::c8980632@lowes.com::c0811ffd-760b-4f00-ad2d-b385ee4e36d1" providerId="AD" clId="Web-{03371CDD-1719-85B3-571A-3E432291609C}" dt="2025-05-15T13:24:58.069" v="508"/>
        <pc:sldMkLst>
          <pc:docMk/>
          <pc:sldMk cId="3055147697" sldId="1173"/>
        </pc:sldMkLst>
        <pc:spChg chg="mod">
          <ac:chgData name="Govind, Manish" userId="S::c8980632@lowes.com::c0811ffd-760b-4f00-ad2d-b385ee4e36d1" providerId="AD" clId="Web-{03371CDD-1719-85B3-571A-3E432291609C}" dt="2025-05-15T13:24:57.553" v="507" actId="20577"/>
          <ac:spMkLst>
            <pc:docMk/>
            <pc:sldMk cId="3055147697" sldId="1173"/>
            <ac:spMk id="18" creationId="{FF9C3CDA-650A-3294-08CF-8DDAEA867D9B}"/>
          </ac:spMkLst>
        </pc:spChg>
      </pc:sldChg>
      <pc:sldChg chg="addSp delSp modSp">
        <pc:chgData name="Govind, Manish" userId="S::c8980632@lowes.com::c0811ffd-760b-4f00-ad2d-b385ee4e36d1" providerId="AD" clId="Web-{03371CDD-1719-85B3-571A-3E432291609C}" dt="2025-05-15T14:14:16.752" v="819"/>
        <pc:sldMkLst>
          <pc:docMk/>
          <pc:sldMk cId="3507810752" sldId="1174"/>
        </pc:sldMkLst>
        <pc:picChg chg="add del mod">
          <ac:chgData name="Govind, Manish" userId="S::c8980632@lowes.com::c0811ffd-760b-4f00-ad2d-b385ee4e36d1" providerId="AD" clId="Web-{03371CDD-1719-85B3-571A-3E432291609C}" dt="2025-05-15T14:14:16.752" v="819"/>
          <ac:picMkLst>
            <pc:docMk/>
            <pc:sldMk cId="3507810752" sldId="1174"/>
            <ac:picMk id="8" creationId="{FB18FE62-1784-4700-5A93-B15426029A1C}"/>
          </ac:picMkLst>
        </pc:picChg>
      </pc:sldChg>
      <pc:sldChg chg="addSp delSp modSp">
        <pc:chgData name="Govind, Manish" userId="S::c8980632@lowes.com::c0811ffd-760b-4f00-ad2d-b385ee4e36d1" providerId="AD" clId="Web-{03371CDD-1719-85B3-571A-3E432291609C}" dt="2025-05-15T14:41:06.856" v="1068"/>
        <pc:sldMkLst>
          <pc:docMk/>
          <pc:sldMk cId="3024651535" sldId="1176"/>
        </pc:sldMkLst>
        <pc:spChg chg="add mod">
          <ac:chgData name="Govind, Manish" userId="S::c8980632@lowes.com::c0811ffd-760b-4f00-ad2d-b385ee4e36d1" providerId="AD" clId="Web-{03371CDD-1719-85B3-571A-3E432291609C}" dt="2025-05-15T13:10:35.969" v="372" actId="1076"/>
          <ac:spMkLst>
            <pc:docMk/>
            <pc:sldMk cId="3024651535" sldId="1176"/>
            <ac:spMk id="3" creationId="{CFF8534E-E3B7-0666-5C07-B79FA92C8D80}"/>
          </ac:spMkLst>
        </pc:spChg>
        <pc:spChg chg="add mod">
          <ac:chgData name="Govind, Manish" userId="S::c8980632@lowes.com::c0811ffd-760b-4f00-ad2d-b385ee4e36d1" providerId="AD" clId="Web-{03371CDD-1719-85B3-571A-3E432291609C}" dt="2025-05-15T14:12:49.438" v="812" actId="20577"/>
          <ac:spMkLst>
            <pc:docMk/>
            <pc:sldMk cId="3024651535" sldId="1176"/>
            <ac:spMk id="6" creationId="{E089FBCA-BA0C-2073-A660-A5735DF3DE06}"/>
          </ac:spMkLst>
        </pc:spChg>
        <pc:graphicFrameChg chg="mod modGraphic">
          <ac:chgData name="Govind, Manish" userId="S::c8980632@lowes.com::c0811ffd-760b-4f00-ad2d-b385ee4e36d1" providerId="AD" clId="Web-{03371CDD-1719-85B3-571A-3E432291609C}" dt="2025-05-15T14:41:06.856" v="1068"/>
          <ac:graphicFrameMkLst>
            <pc:docMk/>
            <pc:sldMk cId="3024651535" sldId="1176"/>
            <ac:graphicFrameMk id="2" creationId="{5253D7EE-77DA-0C9E-F286-0689569DD6B8}"/>
          </ac:graphicFrameMkLst>
        </pc:graphicFrameChg>
        <pc:graphicFrameChg chg="add del mod">
          <ac:chgData name="Govind, Manish" userId="S::c8980632@lowes.com::c0811ffd-760b-4f00-ad2d-b385ee4e36d1" providerId="AD" clId="Web-{03371CDD-1719-85B3-571A-3E432291609C}" dt="2025-05-15T13:05:43.399" v="160"/>
          <ac:graphicFrameMkLst>
            <pc:docMk/>
            <pc:sldMk cId="3024651535" sldId="1176"/>
            <ac:graphicFrameMk id="5" creationId="{81EEF72B-8425-8BAE-2345-924F212F008B}"/>
          </ac:graphicFrameMkLst>
        </pc:graphicFrameChg>
      </pc:sldChg>
      <pc:sldChg chg="modSp">
        <pc:chgData name="Govind, Manish" userId="S::c8980632@lowes.com::c0811ffd-760b-4f00-ad2d-b385ee4e36d1" providerId="AD" clId="Web-{03371CDD-1719-85B3-571A-3E432291609C}" dt="2025-05-15T14:21:16.935" v="878" actId="20577"/>
        <pc:sldMkLst>
          <pc:docMk/>
          <pc:sldMk cId="843101728" sldId="1180"/>
        </pc:sldMkLst>
        <pc:spChg chg="mod">
          <ac:chgData name="Govind, Manish" userId="S::c8980632@lowes.com::c0811ffd-760b-4f00-ad2d-b385ee4e36d1" providerId="AD" clId="Web-{03371CDD-1719-85B3-571A-3E432291609C}" dt="2025-05-15T14:21:16.935" v="878" actId="20577"/>
          <ac:spMkLst>
            <pc:docMk/>
            <pc:sldMk cId="843101728" sldId="1180"/>
            <ac:spMk id="3" creationId="{5A32DF84-E62D-E8A9-A331-82E33B51E5EA}"/>
          </ac:spMkLst>
        </pc:spChg>
      </pc:sldChg>
      <pc:sldChg chg="addSp delSp modSp">
        <pc:chgData name="Govind, Manish" userId="S::c8980632@lowes.com::c0811ffd-760b-4f00-ad2d-b385ee4e36d1" providerId="AD" clId="Web-{03371CDD-1719-85B3-571A-3E432291609C}" dt="2025-05-15T14:41:43.951" v="1072" actId="20577"/>
        <pc:sldMkLst>
          <pc:docMk/>
          <pc:sldMk cId="1570125342" sldId="1182"/>
        </pc:sldMkLst>
        <pc:spChg chg="add mod">
          <ac:chgData name="Govind, Manish" userId="S::c8980632@lowes.com::c0811ffd-760b-4f00-ad2d-b385ee4e36d1" providerId="AD" clId="Web-{03371CDD-1719-85B3-571A-3E432291609C}" dt="2025-05-15T13:25:34.398" v="509" actId="20577"/>
          <ac:spMkLst>
            <pc:docMk/>
            <pc:sldMk cId="1570125342" sldId="1182"/>
            <ac:spMk id="3" creationId="{F79743E6-5ADA-0979-D5B6-F4AB322D4B7A}"/>
          </ac:spMkLst>
        </pc:spChg>
        <pc:spChg chg="add mod">
          <ac:chgData name="Govind, Manish" userId="S::c8980632@lowes.com::c0811ffd-760b-4f00-ad2d-b385ee4e36d1" providerId="AD" clId="Web-{03371CDD-1719-85B3-571A-3E432291609C}" dt="2025-05-15T14:00:25.247" v="665" actId="20577"/>
          <ac:spMkLst>
            <pc:docMk/>
            <pc:sldMk cId="1570125342" sldId="1182"/>
            <ac:spMk id="4" creationId="{2ED6928A-820E-F2E8-4EE4-9CFDCE3D6125}"/>
          </ac:spMkLst>
        </pc:spChg>
        <pc:spChg chg="add mod">
          <ac:chgData name="Govind, Manish" userId="S::c8980632@lowes.com::c0811ffd-760b-4f00-ad2d-b385ee4e36d1" providerId="AD" clId="Web-{03371CDD-1719-85B3-571A-3E432291609C}" dt="2025-05-15T13:15:40.070" v="452" actId="1076"/>
          <ac:spMkLst>
            <pc:docMk/>
            <pc:sldMk cId="1570125342" sldId="1182"/>
            <ac:spMk id="6" creationId="{316C4A1F-2CF4-25A3-ABC5-28F291DBB542}"/>
          </ac:spMkLst>
        </pc:spChg>
        <pc:spChg chg="mod">
          <ac:chgData name="Govind, Manish" userId="S::c8980632@lowes.com::c0811ffd-760b-4f00-ad2d-b385ee4e36d1" providerId="AD" clId="Web-{03371CDD-1719-85B3-571A-3E432291609C}" dt="2025-05-15T14:41:43.951" v="1072" actId="20577"/>
          <ac:spMkLst>
            <pc:docMk/>
            <pc:sldMk cId="1570125342" sldId="1182"/>
            <ac:spMk id="7" creationId="{551CDB57-D520-3865-733A-CD5F11A53DD1}"/>
          </ac:spMkLst>
        </pc:spChg>
        <pc:spChg chg="add mod">
          <ac:chgData name="Govind, Manish" userId="S::c8980632@lowes.com::c0811ffd-760b-4f00-ad2d-b385ee4e36d1" providerId="AD" clId="Web-{03371CDD-1719-85B3-571A-3E432291609C}" dt="2025-05-15T13:15:50.680" v="454" actId="1076"/>
          <ac:spMkLst>
            <pc:docMk/>
            <pc:sldMk cId="1570125342" sldId="1182"/>
            <ac:spMk id="8" creationId="{90A748F0-872E-EFFA-5BA8-6D890A155A2C}"/>
          </ac:spMkLst>
        </pc:spChg>
        <pc:spChg chg="mod">
          <ac:chgData name="Govind, Manish" userId="S::c8980632@lowes.com::c0811ffd-760b-4f00-ad2d-b385ee4e36d1" providerId="AD" clId="Web-{03371CDD-1719-85B3-571A-3E432291609C}" dt="2025-05-15T13:13:45.895" v="396" actId="1076"/>
          <ac:spMkLst>
            <pc:docMk/>
            <pc:sldMk cId="1570125342" sldId="1182"/>
            <ac:spMk id="10" creationId="{E5DAD9FA-B799-D513-8B80-CC1C09A66EED}"/>
          </ac:spMkLst>
        </pc:spChg>
        <pc:spChg chg="del">
          <ac:chgData name="Govind, Manish" userId="S::c8980632@lowes.com::c0811ffd-760b-4f00-ad2d-b385ee4e36d1" providerId="AD" clId="Web-{03371CDD-1719-85B3-571A-3E432291609C}" dt="2025-05-15T13:12:10.096" v="377"/>
          <ac:spMkLst>
            <pc:docMk/>
            <pc:sldMk cId="1570125342" sldId="1182"/>
            <ac:spMk id="15" creationId="{C357A0E4-A967-D1A8-FC0E-B550E4224F88}"/>
          </ac:spMkLst>
        </pc:spChg>
        <pc:spChg chg="mod">
          <ac:chgData name="Govind, Manish" userId="S::c8980632@lowes.com::c0811ffd-760b-4f00-ad2d-b385ee4e36d1" providerId="AD" clId="Web-{03371CDD-1719-85B3-571A-3E432291609C}" dt="2025-05-15T13:14:12.224" v="400" actId="1076"/>
          <ac:spMkLst>
            <pc:docMk/>
            <pc:sldMk cId="1570125342" sldId="1182"/>
            <ac:spMk id="16" creationId="{4FDAB42A-3A71-EAD8-25A1-5B4F4A62D6E0}"/>
          </ac:spMkLst>
        </pc:spChg>
        <pc:spChg chg="mod">
          <ac:chgData name="Govind, Manish" userId="S::c8980632@lowes.com::c0811ffd-760b-4f00-ad2d-b385ee4e36d1" providerId="AD" clId="Web-{03371CDD-1719-85B3-571A-3E432291609C}" dt="2025-05-15T13:14:16.490" v="401" actId="1076"/>
          <ac:spMkLst>
            <pc:docMk/>
            <pc:sldMk cId="1570125342" sldId="1182"/>
            <ac:spMk id="18" creationId="{A65F7689-D849-F47F-35B1-8DA42CD1ED7E}"/>
          </ac:spMkLst>
        </pc:spChg>
        <pc:picChg chg="mod modCrop">
          <ac:chgData name="Govind, Manish" userId="S::c8980632@lowes.com::c0811ffd-760b-4f00-ad2d-b385ee4e36d1" providerId="AD" clId="Web-{03371CDD-1719-85B3-571A-3E432291609C}" dt="2025-05-15T13:14:09.271" v="399" actId="1076"/>
          <ac:picMkLst>
            <pc:docMk/>
            <pc:sldMk cId="1570125342" sldId="1182"/>
            <ac:picMk id="5" creationId="{BE85D184-4A06-899B-CCE8-2F76898B1EF0}"/>
          </ac:picMkLst>
        </pc:picChg>
        <pc:picChg chg="mod modCrop">
          <ac:chgData name="Govind, Manish" userId="S::c8980632@lowes.com::c0811ffd-760b-4f00-ad2d-b385ee4e36d1" providerId="AD" clId="Web-{03371CDD-1719-85B3-571A-3E432291609C}" dt="2025-05-15T13:13:33.536" v="393" actId="1076"/>
          <ac:picMkLst>
            <pc:docMk/>
            <pc:sldMk cId="1570125342" sldId="1182"/>
            <ac:picMk id="17" creationId="{67E96547-7743-42D7-6754-1E0D71B552DB}"/>
          </ac:picMkLst>
        </pc:picChg>
      </pc:sldChg>
      <pc:sldChg chg="modSp">
        <pc:chgData name="Govind, Manish" userId="S::c8980632@lowes.com::c0811ffd-760b-4f00-ad2d-b385ee4e36d1" providerId="AD" clId="Web-{03371CDD-1719-85B3-571A-3E432291609C}" dt="2025-05-15T13:31:37.891" v="523" actId="20577"/>
        <pc:sldMkLst>
          <pc:docMk/>
          <pc:sldMk cId="1687818913" sldId="1186"/>
        </pc:sldMkLst>
        <pc:spChg chg="mod">
          <ac:chgData name="Govind, Manish" userId="S::c8980632@lowes.com::c0811ffd-760b-4f00-ad2d-b385ee4e36d1" providerId="AD" clId="Web-{03371CDD-1719-85B3-571A-3E432291609C}" dt="2025-05-15T13:31:37.891" v="523" actId="20577"/>
          <ac:spMkLst>
            <pc:docMk/>
            <pc:sldMk cId="1687818913" sldId="1186"/>
            <ac:spMk id="3" creationId="{CDB0C470-43B8-14DB-3110-1BE5CAF91582}"/>
          </ac:spMkLst>
        </pc:spChg>
      </pc:sldChg>
      <pc:sldChg chg="addSp delSp modSp add replId">
        <pc:chgData name="Govind, Manish" userId="S::c8980632@lowes.com::c0811ffd-760b-4f00-ad2d-b385ee4e36d1" providerId="AD" clId="Web-{03371CDD-1719-85B3-571A-3E432291609C}" dt="2025-05-15T14:33:08.094" v="970" actId="20577"/>
        <pc:sldMkLst>
          <pc:docMk/>
          <pc:sldMk cId="3708732016" sldId="1187"/>
        </pc:sldMkLst>
        <pc:spChg chg="add del">
          <ac:chgData name="Govind, Manish" userId="S::c8980632@lowes.com::c0811ffd-760b-4f00-ad2d-b385ee4e36d1" providerId="AD" clId="Web-{03371CDD-1719-85B3-571A-3E432291609C}" dt="2025-05-15T14:08:10.962" v="731"/>
          <ac:spMkLst>
            <pc:docMk/>
            <pc:sldMk cId="3708732016" sldId="1187"/>
            <ac:spMk id="3" creationId="{5F5FA519-2F52-750B-6090-E3A70895B9DF}"/>
          </ac:spMkLst>
        </pc:spChg>
        <pc:spChg chg="mod">
          <ac:chgData name="Govind, Manish" userId="S::c8980632@lowes.com::c0811ffd-760b-4f00-ad2d-b385ee4e36d1" providerId="AD" clId="Web-{03371CDD-1719-85B3-571A-3E432291609C}" dt="2025-05-15T14:29:28.369" v="948" actId="20577"/>
          <ac:spMkLst>
            <pc:docMk/>
            <pc:sldMk cId="3708732016" sldId="1187"/>
            <ac:spMk id="5" creationId="{B2981DA0-50EF-7ED2-C748-706539B520C9}"/>
          </ac:spMkLst>
        </pc:spChg>
        <pc:spChg chg="add del">
          <ac:chgData name="Govind, Manish" userId="S::c8980632@lowes.com::c0811ffd-760b-4f00-ad2d-b385ee4e36d1" providerId="AD" clId="Web-{03371CDD-1719-85B3-571A-3E432291609C}" dt="2025-05-15T14:08:12.978" v="732"/>
          <ac:spMkLst>
            <pc:docMk/>
            <pc:sldMk cId="3708732016" sldId="1187"/>
            <ac:spMk id="6" creationId="{BCF3B16E-8083-0FA4-5637-E54EFF1D462E}"/>
          </ac:spMkLst>
        </pc:spChg>
        <pc:spChg chg="del mod">
          <ac:chgData name="Govind, Manish" userId="S::c8980632@lowes.com::c0811ffd-760b-4f00-ad2d-b385ee4e36d1" providerId="AD" clId="Web-{03371CDD-1719-85B3-571A-3E432291609C}" dt="2025-05-15T14:02:37.407" v="670"/>
          <ac:spMkLst>
            <pc:docMk/>
            <pc:sldMk cId="3708732016" sldId="1187"/>
            <ac:spMk id="8" creationId="{80700DA0-1043-5852-45CA-1D2573890E97}"/>
          </ac:spMkLst>
        </pc:spChg>
        <pc:spChg chg="del">
          <ac:chgData name="Govind, Manish" userId="S::c8980632@lowes.com::c0811ffd-760b-4f00-ad2d-b385ee4e36d1" providerId="AD" clId="Web-{03371CDD-1719-85B3-571A-3E432291609C}" dt="2025-05-15T14:02:38.329" v="671"/>
          <ac:spMkLst>
            <pc:docMk/>
            <pc:sldMk cId="3708732016" sldId="1187"/>
            <ac:spMk id="9" creationId="{720A9CCF-7E60-2775-8AC7-384892956002}"/>
          </ac:spMkLst>
        </pc:spChg>
        <pc:spChg chg="mod">
          <ac:chgData name="Govind, Manish" userId="S::c8980632@lowes.com::c0811ffd-760b-4f00-ad2d-b385ee4e36d1" providerId="AD" clId="Web-{03371CDD-1719-85B3-571A-3E432291609C}" dt="2025-05-15T14:33:08.094" v="970" actId="20577"/>
          <ac:spMkLst>
            <pc:docMk/>
            <pc:sldMk cId="3708732016" sldId="1187"/>
            <ac:spMk id="12" creationId="{11DA74C9-CB0B-4EB6-FFE6-0F491502C816}"/>
          </ac:spMkLst>
        </pc:spChg>
        <pc:picChg chg="add del mod">
          <ac:chgData name="Govind, Manish" userId="S::c8980632@lowes.com::c0811ffd-760b-4f00-ad2d-b385ee4e36d1" providerId="AD" clId="Web-{03371CDD-1719-85B3-571A-3E432291609C}" dt="2025-05-15T14:02:26.375" v="668"/>
          <ac:picMkLst>
            <pc:docMk/>
            <pc:sldMk cId="3708732016" sldId="1187"/>
            <ac:picMk id="2" creationId="{F4293598-5B2C-1925-0287-C91915CE7B38}"/>
          </ac:picMkLst>
        </pc:picChg>
        <pc:picChg chg="add del mod">
          <ac:chgData name="Govind, Manish" userId="S::c8980632@lowes.com::c0811ffd-760b-4f00-ad2d-b385ee4e36d1" providerId="AD" clId="Web-{03371CDD-1719-85B3-571A-3E432291609C}" dt="2025-05-15T14:14:49.566" v="823"/>
          <ac:picMkLst>
            <pc:docMk/>
            <pc:sldMk cId="3708732016" sldId="1187"/>
            <ac:picMk id="4" creationId="{3249C02B-C809-7841-4712-B195292C83D2}"/>
          </ac:picMkLst>
        </pc:picChg>
      </pc:sldChg>
      <pc:sldChg chg="addSp delSp modSp add replId">
        <pc:chgData name="Govind, Manish" userId="S::c8980632@lowes.com::c0811ffd-760b-4f00-ad2d-b385ee4e36d1" providerId="AD" clId="Web-{03371CDD-1719-85B3-571A-3E432291609C}" dt="2025-05-15T14:26:00.364" v="910" actId="14100"/>
        <pc:sldMkLst>
          <pc:docMk/>
          <pc:sldMk cId="938787250" sldId="1188"/>
        </pc:sldMkLst>
        <pc:spChg chg="del">
          <ac:chgData name="Govind, Manish" userId="S::c8980632@lowes.com::c0811ffd-760b-4f00-ad2d-b385ee4e36d1" providerId="AD" clId="Web-{03371CDD-1719-85B3-571A-3E432291609C}" dt="2025-05-15T14:25:52.005" v="907"/>
          <ac:spMkLst>
            <pc:docMk/>
            <pc:sldMk cId="938787250" sldId="1188"/>
            <ac:spMk id="3" creationId="{E36D15BF-CECD-FD24-81E6-0FC86ADF1435}"/>
          </ac:spMkLst>
        </pc:spChg>
        <pc:spChg chg="del mod">
          <ac:chgData name="Govind, Manish" userId="S::c8980632@lowes.com::c0811ffd-760b-4f00-ad2d-b385ee4e36d1" providerId="AD" clId="Web-{03371CDD-1719-85B3-571A-3E432291609C}" dt="2025-05-15T14:25:52.005" v="905"/>
          <ac:spMkLst>
            <pc:docMk/>
            <pc:sldMk cId="938787250" sldId="1188"/>
            <ac:spMk id="4" creationId="{75A6ECB5-0EBF-F142-47D6-FA00F5433C10}"/>
          </ac:spMkLst>
        </pc:spChg>
        <pc:spChg chg="del">
          <ac:chgData name="Govind, Manish" userId="S::c8980632@lowes.com::c0811ffd-760b-4f00-ad2d-b385ee4e36d1" providerId="AD" clId="Web-{03371CDD-1719-85B3-571A-3E432291609C}" dt="2025-05-15T14:25:52.005" v="906"/>
          <ac:spMkLst>
            <pc:docMk/>
            <pc:sldMk cId="938787250" sldId="1188"/>
            <ac:spMk id="6" creationId="{A5C8AACB-4E5A-DEBB-9C6D-367C25ABE53E}"/>
          </ac:spMkLst>
        </pc:spChg>
        <pc:spChg chg="mod">
          <ac:chgData name="Govind, Manish" userId="S::c8980632@lowes.com::c0811ffd-760b-4f00-ad2d-b385ee4e36d1" providerId="AD" clId="Web-{03371CDD-1719-85B3-571A-3E432291609C}" dt="2025-05-15T14:25:43.379" v="901" actId="20577"/>
          <ac:spMkLst>
            <pc:docMk/>
            <pc:sldMk cId="938787250" sldId="1188"/>
            <ac:spMk id="7" creationId="{EB94DDDD-4328-3187-85A1-BBE2D984EE6C}"/>
          </ac:spMkLst>
        </pc:spChg>
        <pc:graphicFrameChg chg="del">
          <ac:chgData name="Govind, Manish" userId="S::c8980632@lowes.com::c0811ffd-760b-4f00-ad2d-b385ee4e36d1" providerId="AD" clId="Web-{03371CDD-1719-85B3-571A-3E432291609C}" dt="2025-05-15T14:25:45.270" v="902"/>
          <ac:graphicFrameMkLst>
            <pc:docMk/>
            <pc:sldMk cId="938787250" sldId="1188"/>
            <ac:graphicFrameMk id="2" creationId="{8EFB6BC9-E175-F16E-A52A-0E5B41080E3E}"/>
          </ac:graphicFrameMkLst>
        </pc:graphicFrameChg>
        <pc:picChg chg="add mod">
          <ac:chgData name="Govind, Manish" userId="S::c8980632@lowes.com::c0811ffd-760b-4f00-ad2d-b385ee4e36d1" providerId="AD" clId="Web-{03371CDD-1719-85B3-571A-3E432291609C}" dt="2025-05-15T14:26:00.364" v="910" actId="14100"/>
          <ac:picMkLst>
            <pc:docMk/>
            <pc:sldMk cId="938787250" sldId="1188"/>
            <ac:picMk id="5" creationId="{F5D0B88F-212E-3B05-00EA-FAC955088B0D}"/>
          </ac:picMkLst>
        </pc:picChg>
      </pc:sldChg>
      <pc:sldChg chg="add del">
        <pc:chgData name="Govind, Manish" userId="S::c8980632@lowes.com::c0811ffd-760b-4f00-ad2d-b385ee4e36d1" providerId="AD" clId="Web-{03371CDD-1719-85B3-571A-3E432291609C}" dt="2025-05-15T14:14:27.909" v="821"/>
        <pc:sldMkLst>
          <pc:docMk/>
          <pc:sldMk cId="3810513632" sldId="1188"/>
        </pc:sldMkLst>
      </pc:sldChg>
      <pc:sldChg chg="add del replId">
        <pc:chgData name="Govind, Manish" userId="S::c8980632@lowes.com::c0811ffd-760b-4f00-ad2d-b385ee4e36d1" providerId="AD" clId="Web-{03371CDD-1719-85B3-571A-3E432291609C}" dt="2025-05-15T14:14:30.003" v="822"/>
        <pc:sldMkLst>
          <pc:docMk/>
          <pc:sldMk cId="1192156735" sldId="1189"/>
        </pc:sldMkLst>
      </pc:sldChg>
      <pc:sldChg chg="add del replId">
        <pc:chgData name="Govind, Manish" userId="S::c8980632@lowes.com::c0811ffd-760b-4f00-ad2d-b385ee4e36d1" providerId="AD" clId="Web-{03371CDD-1719-85B3-571A-3E432291609C}" dt="2025-05-15T14:10:42.763" v="761"/>
        <pc:sldMkLst>
          <pc:docMk/>
          <pc:sldMk cId="2887434675" sldId="1189"/>
        </pc:sldMkLst>
      </pc:sldChg>
      <pc:sldChg chg="modSp add replId">
        <pc:chgData name="Govind, Manish" userId="S::c8980632@lowes.com::c0811ffd-760b-4f00-ad2d-b385ee4e36d1" providerId="AD" clId="Web-{03371CDD-1719-85B3-571A-3E432291609C}" dt="2025-05-15T14:34:51.034" v="1002" actId="20577"/>
        <pc:sldMkLst>
          <pc:docMk/>
          <pc:sldMk cId="4150747744" sldId="1189"/>
        </pc:sldMkLst>
        <pc:spChg chg="mod">
          <ac:chgData name="Govind, Manish" userId="S::c8980632@lowes.com::c0811ffd-760b-4f00-ad2d-b385ee4e36d1" providerId="AD" clId="Web-{03371CDD-1719-85B3-571A-3E432291609C}" dt="2025-05-15T14:34:51.034" v="1002" actId="20577"/>
          <ac:spMkLst>
            <pc:docMk/>
            <pc:sldMk cId="4150747744" sldId="1189"/>
            <ac:spMk id="7" creationId="{6052CB7A-3595-CB96-19C8-FB63494C7185}"/>
          </ac:spMkLst>
        </pc:spChg>
      </pc:sldChg>
    </pc:docChg>
  </pc:docChgLst>
  <pc:docChgLst>
    <pc:chgData name="Govind, Manish" userId="S::c8980632@lowes.com::c0811ffd-760b-4f00-ad2d-b385ee4e36d1" providerId="AD" clId="Web-{6DCCF789-050E-7969-22AC-893424B92515}"/>
    <pc:docChg chg="addSld delSld modSld sldOrd">
      <pc:chgData name="Govind, Manish" userId="S::c8980632@lowes.com::c0811ffd-760b-4f00-ad2d-b385ee4e36d1" providerId="AD" clId="Web-{6DCCF789-050E-7969-22AC-893424B92515}" dt="2025-05-15T02:19:16.235" v="1371" actId="20577"/>
      <pc:docMkLst>
        <pc:docMk/>
      </pc:docMkLst>
      <pc:sldChg chg="addSp delSp modSp">
        <pc:chgData name="Govind, Manish" userId="S::c8980632@lowes.com::c0811ffd-760b-4f00-ad2d-b385ee4e36d1" providerId="AD" clId="Web-{6DCCF789-050E-7969-22AC-893424B92515}" dt="2025-05-15T02:10:20.669" v="1136"/>
        <pc:sldMkLst>
          <pc:docMk/>
          <pc:sldMk cId="1653308995" sldId="1152"/>
        </pc:sldMkLst>
        <pc:spChg chg="del">
          <ac:chgData name="Govind, Manish" userId="S::c8980632@lowes.com::c0811ffd-760b-4f00-ad2d-b385ee4e36d1" providerId="AD" clId="Web-{6DCCF789-050E-7969-22AC-893424B92515}" dt="2025-05-15T02:08:33.727" v="1088"/>
          <ac:spMkLst>
            <pc:docMk/>
            <pc:sldMk cId="1653308995" sldId="1152"/>
            <ac:spMk id="6" creationId="{A58EFD5B-5C72-5704-912F-F9A5A6CD7D34}"/>
          </ac:spMkLst>
        </pc:spChg>
        <pc:spChg chg="mod">
          <ac:chgData name="Govind, Manish" userId="S::c8980632@lowes.com::c0811ffd-760b-4f00-ad2d-b385ee4e36d1" providerId="AD" clId="Web-{6DCCF789-050E-7969-22AC-893424B92515}" dt="2025-05-15T02:09:16.822" v="1113" actId="20577"/>
          <ac:spMkLst>
            <pc:docMk/>
            <pc:sldMk cId="1653308995" sldId="1152"/>
            <ac:spMk id="7" creationId="{54570260-5882-4F45-F81F-C19A7484B50A}"/>
          </ac:spMkLst>
        </pc:spChg>
        <pc:picChg chg="add mod">
          <ac:chgData name="Govind, Manish" userId="S::c8980632@lowes.com::c0811ffd-760b-4f00-ad2d-b385ee4e36d1" providerId="AD" clId="Web-{6DCCF789-050E-7969-22AC-893424B92515}" dt="2025-05-15T02:10:12.106" v="1133" actId="14100"/>
          <ac:picMkLst>
            <pc:docMk/>
            <pc:sldMk cId="1653308995" sldId="1152"/>
            <ac:picMk id="2" creationId="{CB8B9867-2827-ADD9-7421-F4EAC04547BB}"/>
          </ac:picMkLst>
        </pc:picChg>
        <pc:picChg chg="add mod">
          <ac:chgData name="Govind, Manish" userId="S::c8980632@lowes.com::c0811ffd-760b-4f00-ad2d-b385ee4e36d1" providerId="AD" clId="Web-{6DCCF789-050E-7969-22AC-893424B92515}" dt="2025-05-15T02:10:04.418" v="1131" actId="14100"/>
          <ac:picMkLst>
            <pc:docMk/>
            <pc:sldMk cId="1653308995" sldId="1152"/>
            <ac:picMk id="3" creationId="{57B6E86D-9D73-BEF3-6B2B-FC85DA8938C3}"/>
          </ac:picMkLst>
        </pc:picChg>
        <pc:picChg chg="del">
          <ac:chgData name="Govind, Manish" userId="S::c8980632@lowes.com::c0811ffd-760b-4f00-ad2d-b385ee4e36d1" providerId="AD" clId="Web-{6DCCF789-050E-7969-22AC-893424B92515}" dt="2025-05-15T02:08:01.413" v="1080"/>
          <ac:picMkLst>
            <pc:docMk/>
            <pc:sldMk cId="1653308995" sldId="1152"/>
            <ac:picMk id="4" creationId="{60077DFC-6708-39BB-4AEF-5DDD9351479A}"/>
          </ac:picMkLst>
        </pc:picChg>
        <pc:picChg chg="del">
          <ac:chgData name="Govind, Manish" userId="S::c8980632@lowes.com::c0811ffd-760b-4f00-ad2d-b385ee4e36d1" providerId="AD" clId="Web-{6DCCF789-050E-7969-22AC-893424B92515}" dt="2025-05-15T02:07:59.585" v="1079"/>
          <ac:picMkLst>
            <pc:docMk/>
            <pc:sldMk cId="1653308995" sldId="1152"/>
            <ac:picMk id="5" creationId="{EAABA022-A264-4129-C3D0-2DA79794F468}"/>
          </ac:picMkLst>
        </pc:picChg>
        <pc:picChg chg="add del mod">
          <ac:chgData name="Govind, Manish" userId="S::c8980632@lowes.com::c0811ffd-760b-4f00-ad2d-b385ee4e36d1" providerId="AD" clId="Web-{6DCCF789-050E-7969-22AC-893424B92515}" dt="2025-05-15T02:09:33.214" v="1120"/>
          <ac:picMkLst>
            <pc:docMk/>
            <pc:sldMk cId="1653308995" sldId="1152"/>
            <ac:picMk id="8" creationId="{94D0DB94-ABAE-866E-FBF8-34F009D46FC2}"/>
          </ac:picMkLst>
        </pc:picChg>
        <pc:picChg chg="add del mod">
          <ac:chgData name="Govind, Manish" userId="S::c8980632@lowes.com::c0811ffd-760b-4f00-ad2d-b385ee4e36d1" providerId="AD" clId="Web-{6DCCF789-050E-7969-22AC-893424B92515}" dt="2025-05-15T02:10:20.669" v="1136"/>
          <ac:picMkLst>
            <pc:docMk/>
            <pc:sldMk cId="1653308995" sldId="1152"/>
            <ac:picMk id="9" creationId="{C8436E6F-10C2-1F30-777D-8AD19537FED8}"/>
          </ac:picMkLst>
        </pc:picChg>
        <pc:picChg chg="add mod">
          <ac:chgData name="Govind, Manish" userId="S::c8980632@lowes.com::c0811ffd-760b-4f00-ad2d-b385ee4e36d1" providerId="AD" clId="Web-{6DCCF789-050E-7969-22AC-893424B92515}" dt="2025-05-15T02:09:57.793" v="1128" actId="1076"/>
          <ac:picMkLst>
            <pc:docMk/>
            <pc:sldMk cId="1653308995" sldId="1152"/>
            <ac:picMk id="10" creationId="{D237818C-5BE2-BD0F-5A85-DDAF9381FFAC}"/>
          </ac:picMkLst>
        </pc:picChg>
        <pc:picChg chg="add mod">
          <ac:chgData name="Govind, Manish" userId="S::c8980632@lowes.com::c0811ffd-760b-4f00-ad2d-b385ee4e36d1" providerId="AD" clId="Web-{6DCCF789-050E-7969-22AC-893424B92515}" dt="2025-05-15T02:10:00.277" v="1129" actId="1076"/>
          <ac:picMkLst>
            <pc:docMk/>
            <pc:sldMk cId="1653308995" sldId="1152"/>
            <ac:picMk id="11" creationId="{0020CBA6-5318-4905-2E2C-5627DA0B2892}"/>
          </ac:picMkLst>
        </pc:picChg>
      </pc:sldChg>
      <pc:sldChg chg="modSp">
        <pc:chgData name="Govind, Manish" userId="S::c8980632@lowes.com::c0811ffd-760b-4f00-ad2d-b385ee4e36d1" providerId="AD" clId="Web-{6DCCF789-050E-7969-22AC-893424B92515}" dt="2025-05-15T01:38:25.505" v="608" actId="20577"/>
        <pc:sldMkLst>
          <pc:docMk/>
          <pc:sldMk cId="1563794949" sldId="1158"/>
        </pc:sldMkLst>
        <pc:spChg chg="mod">
          <ac:chgData name="Govind, Manish" userId="S::c8980632@lowes.com::c0811ffd-760b-4f00-ad2d-b385ee4e36d1" providerId="AD" clId="Web-{6DCCF789-050E-7969-22AC-893424B92515}" dt="2025-05-15T01:38:25.505" v="608" actId="20577"/>
          <ac:spMkLst>
            <pc:docMk/>
            <pc:sldMk cId="1563794949" sldId="1158"/>
            <ac:spMk id="2" creationId="{99C29E34-FC64-EF31-F87A-9B6C7D8E5F63}"/>
          </ac:spMkLst>
        </pc:spChg>
      </pc:sldChg>
      <pc:sldChg chg="modSp">
        <pc:chgData name="Govind, Manish" userId="S::c8980632@lowes.com::c0811ffd-760b-4f00-ad2d-b385ee4e36d1" providerId="AD" clId="Web-{6DCCF789-050E-7969-22AC-893424B92515}" dt="2025-05-15T01:43:26.563" v="619" actId="20577"/>
        <pc:sldMkLst>
          <pc:docMk/>
          <pc:sldMk cId="2713872980" sldId="1161"/>
        </pc:sldMkLst>
        <pc:spChg chg="mod">
          <ac:chgData name="Govind, Manish" userId="S::c8980632@lowes.com::c0811ffd-760b-4f00-ad2d-b385ee4e36d1" providerId="AD" clId="Web-{6DCCF789-050E-7969-22AC-893424B92515}" dt="2025-05-15T01:43:26.563" v="619" actId="20577"/>
          <ac:spMkLst>
            <pc:docMk/>
            <pc:sldMk cId="2713872980" sldId="1161"/>
            <ac:spMk id="3" creationId="{A8327C32-7F5A-3D1E-9F4F-D6597C996819}"/>
          </ac:spMkLst>
        </pc:spChg>
      </pc:sldChg>
      <pc:sldChg chg="modSp mod modShow">
        <pc:chgData name="Govind, Manish" userId="S::c8980632@lowes.com::c0811ffd-760b-4f00-ad2d-b385ee4e36d1" providerId="AD" clId="Web-{6DCCF789-050E-7969-22AC-893424B92515}" dt="2025-05-15T01:42:15.138" v="609"/>
        <pc:sldMkLst>
          <pc:docMk/>
          <pc:sldMk cId="2481087159" sldId="1162"/>
        </pc:sldMkLst>
        <pc:spChg chg="mod">
          <ac:chgData name="Govind, Manish" userId="S::c8980632@lowes.com::c0811ffd-760b-4f00-ad2d-b385ee4e36d1" providerId="AD" clId="Web-{6DCCF789-050E-7969-22AC-893424B92515}" dt="2025-05-12T22:17:20.258" v="95" actId="20577"/>
          <ac:spMkLst>
            <pc:docMk/>
            <pc:sldMk cId="2481087159" sldId="1162"/>
            <ac:spMk id="3" creationId="{80A5CB04-A3D7-23A3-E2F3-AAF7122A123E}"/>
          </ac:spMkLst>
        </pc:spChg>
        <pc:spChg chg="mod">
          <ac:chgData name="Govind, Manish" userId="S::c8980632@lowes.com::c0811ffd-760b-4f00-ad2d-b385ee4e36d1" providerId="AD" clId="Web-{6DCCF789-050E-7969-22AC-893424B92515}" dt="2025-05-12T20:54:32.873" v="11" actId="20577"/>
          <ac:spMkLst>
            <pc:docMk/>
            <pc:sldMk cId="2481087159" sldId="1162"/>
            <ac:spMk id="7" creationId="{8C3709C5-2BC0-957A-DAA1-F18514AFDBD5}"/>
          </ac:spMkLst>
        </pc:spChg>
        <pc:graphicFrameChg chg="mod modGraphic">
          <ac:chgData name="Govind, Manish" userId="S::c8980632@lowes.com::c0811ffd-760b-4f00-ad2d-b385ee4e36d1" providerId="AD" clId="Web-{6DCCF789-050E-7969-22AC-893424B92515}" dt="2025-05-12T22:17:52.571" v="96" actId="1076"/>
          <ac:graphicFrameMkLst>
            <pc:docMk/>
            <pc:sldMk cId="2481087159" sldId="1162"/>
            <ac:graphicFrameMk id="2" creationId="{32A28F6F-0BFB-FCC7-D247-9F197B88E30B}"/>
          </ac:graphicFrameMkLst>
        </pc:graphicFrameChg>
      </pc:sldChg>
      <pc:sldChg chg="del">
        <pc:chgData name="Govind, Manish" userId="S::c8980632@lowes.com::c0811ffd-760b-4f00-ad2d-b385ee4e36d1" providerId="AD" clId="Web-{6DCCF789-050E-7969-22AC-893424B92515}" dt="2025-05-15T02:08:56.603" v="1095"/>
        <pc:sldMkLst>
          <pc:docMk/>
          <pc:sldMk cId="2289367822" sldId="1163"/>
        </pc:sldMkLst>
      </pc:sldChg>
      <pc:sldChg chg="addSp delSp modSp">
        <pc:chgData name="Govind, Manish" userId="S::c8980632@lowes.com::c0811ffd-760b-4f00-ad2d-b385ee4e36d1" providerId="AD" clId="Web-{6DCCF789-050E-7969-22AC-893424B92515}" dt="2025-05-14T23:17:08.701" v="376" actId="20577"/>
        <pc:sldMkLst>
          <pc:docMk/>
          <pc:sldMk cId="4026496914" sldId="1169"/>
        </pc:sldMkLst>
        <pc:spChg chg="add mod">
          <ac:chgData name="Govind, Manish" userId="S::c8980632@lowes.com::c0811ffd-760b-4f00-ad2d-b385ee4e36d1" providerId="AD" clId="Web-{6DCCF789-050E-7969-22AC-893424B92515}" dt="2025-05-14T23:09:52.924" v="255"/>
          <ac:spMkLst>
            <pc:docMk/>
            <pc:sldMk cId="4026496914" sldId="1169"/>
            <ac:spMk id="3" creationId="{E71BEA53-B0DC-E5BD-14DD-790A127F949C}"/>
          </ac:spMkLst>
        </pc:spChg>
        <pc:spChg chg="del mod">
          <ac:chgData name="Govind, Manish" userId="S::c8980632@lowes.com::c0811ffd-760b-4f00-ad2d-b385ee4e36d1" providerId="AD" clId="Web-{6DCCF789-050E-7969-22AC-893424B92515}" dt="2025-05-14T23:16:47.466" v="366"/>
          <ac:spMkLst>
            <pc:docMk/>
            <pc:sldMk cId="4026496914" sldId="1169"/>
            <ac:spMk id="5" creationId="{F0BD4C55-1EBF-41D8-2E95-65C5882CF800}"/>
          </ac:spMkLst>
        </pc:spChg>
        <pc:spChg chg="add mod">
          <ac:chgData name="Govind, Manish" userId="S::c8980632@lowes.com::c0811ffd-760b-4f00-ad2d-b385ee4e36d1" providerId="AD" clId="Web-{6DCCF789-050E-7969-22AC-893424B92515}" dt="2025-05-14T23:10:23.144" v="258"/>
          <ac:spMkLst>
            <pc:docMk/>
            <pc:sldMk cId="4026496914" sldId="1169"/>
            <ac:spMk id="6" creationId="{6B5CF119-5CC0-0C6F-7B2B-E8C924A07ED6}"/>
          </ac:spMkLst>
        </pc:spChg>
        <pc:spChg chg="mod">
          <ac:chgData name="Govind, Manish" userId="S::c8980632@lowes.com::c0811ffd-760b-4f00-ad2d-b385ee4e36d1" providerId="AD" clId="Web-{6DCCF789-050E-7969-22AC-893424B92515}" dt="2025-05-14T23:17:04.404" v="375" actId="20577"/>
          <ac:spMkLst>
            <pc:docMk/>
            <pc:sldMk cId="4026496914" sldId="1169"/>
            <ac:spMk id="7" creationId="{C89EB0F6-06D2-8F53-B4C1-60492030DF1B}"/>
          </ac:spMkLst>
        </pc:spChg>
        <pc:spChg chg="add mod">
          <ac:chgData name="Govind, Manish" userId="S::c8980632@lowes.com::c0811ffd-760b-4f00-ad2d-b385ee4e36d1" providerId="AD" clId="Web-{6DCCF789-050E-7969-22AC-893424B92515}" dt="2025-05-14T23:11:12.864" v="267" actId="14100"/>
          <ac:spMkLst>
            <pc:docMk/>
            <pc:sldMk cId="4026496914" sldId="1169"/>
            <ac:spMk id="8" creationId="{A36DB012-BE54-B96D-B88C-BED47F70A5C8}"/>
          </ac:spMkLst>
        </pc:spChg>
        <pc:spChg chg="add mod">
          <ac:chgData name="Govind, Manish" userId="S::c8980632@lowes.com::c0811ffd-760b-4f00-ad2d-b385ee4e36d1" providerId="AD" clId="Web-{6DCCF789-050E-7969-22AC-893424B92515}" dt="2025-05-14T23:11:08.864" v="266" actId="14100"/>
          <ac:spMkLst>
            <pc:docMk/>
            <pc:sldMk cId="4026496914" sldId="1169"/>
            <ac:spMk id="9" creationId="{1ACC51A1-9E4F-E013-4348-490971C416B4}"/>
          </ac:spMkLst>
        </pc:spChg>
        <pc:spChg chg="add del mod">
          <ac:chgData name="Govind, Manish" userId="S::c8980632@lowes.com::c0811ffd-760b-4f00-ad2d-b385ee4e36d1" providerId="AD" clId="Web-{6DCCF789-050E-7969-22AC-893424B92515}" dt="2025-05-14T23:12:31.522" v="274"/>
          <ac:spMkLst>
            <pc:docMk/>
            <pc:sldMk cId="4026496914" sldId="1169"/>
            <ac:spMk id="10" creationId="{334096AE-C5E1-171D-7932-F291B58FEA72}"/>
          </ac:spMkLst>
        </pc:spChg>
        <pc:spChg chg="add mod">
          <ac:chgData name="Govind, Manish" userId="S::c8980632@lowes.com::c0811ffd-760b-4f00-ad2d-b385ee4e36d1" providerId="AD" clId="Web-{6DCCF789-050E-7969-22AC-893424B92515}" dt="2025-05-14T23:13:40.446" v="298" actId="20577"/>
          <ac:spMkLst>
            <pc:docMk/>
            <pc:sldMk cId="4026496914" sldId="1169"/>
            <ac:spMk id="11" creationId="{B67B074E-C634-682E-B9D9-005B3B9A7CA5}"/>
          </ac:spMkLst>
        </pc:spChg>
        <pc:spChg chg="add mod">
          <ac:chgData name="Govind, Manish" userId="S::c8980632@lowes.com::c0811ffd-760b-4f00-ad2d-b385ee4e36d1" providerId="AD" clId="Web-{6DCCF789-050E-7969-22AC-893424B92515}" dt="2025-05-14T23:14:21.681" v="309" actId="14100"/>
          <ac:spMkLst>
            <pc:docMk/>
            <pc:sldMk cId="4026496914" sldId="1169"/>
            <ac:spMk id="12" creationId="{8DD80C43-5ABC-2340-0215-0B5FA551D797}"/>
          </ac:spMkLst>
        </pc:spChg>
        <pc:spChg chg="add mod">
          <ac:chgData name="Govind, Manish" userId="S::c8980632@lowes.com::c0811ffd-760b-4f00-ad2d-b385ee4e36d1" providerId="AD" clId="Web-{6DCCF789-050E-7969-22AC-893424B92515}" dt="2025-05-14T23:15:18.761" v="323" actId="1076"/>
          <ac:spMkLst>
            <pc:docMk/>
            <pc:sldMk cId="4026496914" sldId="1169"/>
            <ac:spMk id="13" creationId="{40F5F390-FD31-DF95-DC71-C9D5007F7AFA}"/>
          </ac:spMkLst>
        </pc:spChg>
        <pc:spChg chg="add mod">
          <ac:chgData name="Govind, Manish" userId="S::c8980632@lowes.com::c0811ffd-760b-4f00-ad2d-b385ee4e36d1" providerId="AD" clId="Web-{6DCCF789-050E-7969-22AC-893424B92515}" dt="2025-05-14T23:17:08.701" v="376" actId="20577"/>
          <ac:spMkLst>
            <pc:docMk/>
            <pc:sldMk cId="4026496914" sldId="1169"/>
            <ac:spMk id="14" creationId="{E3208563-CD71-C32C-C290-AC68EC2B540D}"/>
          </ac:spMkLst>
        </pc:spChg>
        <pc:picChg chg="mod">
          <ac:chgData name="Govind, Manish" userId="S::c8980632@lowes.com::c0811ffd-760b-4f00-ad2d-b385ee4e36d1" providerId="AD" clId="Web-{6DCCF789-050E-7969-22AC-893424B92515}" dt="2025-05-14T23:10:39.535" v="259" actId="14100"/>
          <ac:picMkLst>
            <pc:docMk/>
            <pc:sldMk cId="4026496914" sldId="1169"/>
            <ac:picMk id="2" creationId="{7BDC3B7E-32CC-2F76-BA9D-8851F765B222}"/>
          </ac:picMkLst>
        </pc:picChg>
        <pc:picChg chg="mod modCrop">
          <ac:chgData name="Govind, Manish" userId="S::c8980632@lowes.com::c0811ffd-760b-4f00-ad2d-b385ee4e36d1" providerId="AD" clId="Web-{6DCCF789-050E-7969-22AC-893424B92515}" dt="2025-05-14T23:12:50.304" v="277"/>
          <ac:picMkLst>
            <pc:docMk/>
            <pc:sldMk cId="4026496914" sldId="1169"/>
            <ac:picMk id="4" creationId="{CF65EDB7-235B-36D4-AAD1-670F9A3AF532}"/>
          </ac:picMkLst>
        </pc:picChg>
      </pc:sldChg>
      <pc:sldChg chg="ord">
        <pc:chgData name="Govind, Manish" userId="S::c8980632@lowes.com::c0811ffd-760b-4f00-ad2d-b385ee4e36d1" providerId="AD" clId="Web-{6DCCF789-050E-7969-22AC-893424B92515}" dt="2025-05-14T22:01:41.887" v="243"/>
        <pc:sldMkLst>
          <pc:docMk/>
          <pc:sldMk cId="2326557014" sldId="1170"/>
        </pc:sldMkLst>
      </pc:sldChg>
      <pc:sldChg chg="addSp modSp add replId">
        <pc:chgData name="Govind, Manish" userId="S::c8980632@lowes.com::c0811ffd-760b-4f00-ad2d-b385ee4e36d1" providerId="AD" clId="Web-{6DCCF789-050E-7969-22AC-893424B92515}" dt="2025-05-15T02:06:46.129" v="1078"/>
        <pc:sldMkLst>
          <pc:docMk/>
          <pc:sldMk cId="818667368" sldId="1172"/>
        </pc:sldMkLst>
        <pc:spChg chg="mod">
          <ac:chgData name="Govind, Manish" userId="S::c8980632@lowes.com::c0811ffd-760b-4f00-ad2d-b385ee4e36d1" providerId="AD" clId="Web-{6DCCF789-050E-7969-22AC-893424B92515}" dt="2025-05-15T02:02:30.995" v="939" actId="20577"/>
          <ac:spMkLst>
            <pc:docMk/>
            <pc:sldMk cId="818667368" sldId="1172"/>
            <ac:spMk id="3" creationId="{D9A99D41-6E20-62D0-7FF4-6A3327C91694}"/>
          </ac:spMkLst>
        </pc:spChg>
        <pc:spChg chg="mod">
          <ac:chgData name="Govind, Manish" userId="S::c8980632@lowes.com::c0811ffd-760b-4f00-ad2d-b385ee4e36d1" providerId="AD" clId="Web-{6DCCF789-050E-7969-22AC-893424B92515}" dt="2025-05-15T01:52:40.052" v="840" actId="20577"/>
          <ac:spMkLst>
            <pc:docMk/>
            <pc:sldMk cId="818667368" sldId="1172"/>
            <ac:spMk id="7" creationId="{635A3A0C-E3EA-BED6-EA5E-8E10A0241905}"/>
          </ac:spMkLst>
        </pc:spChg>
        <pc:graphicFrameChg chg="mod modGraphic">
          <ac:chgData name="Govind, Manish" userId="S::c8980632@lowes.com::c0811ffd-760b-4f00-ad2d-b385ee4e36d1" providerId="AD" clId="Web-{6DCCF789-050E-7969-22AC-893424B92515}" dt="2025-05-15T02:06:36.129" v="1076" actId="1076"/>
          <ac:graphicFrameMkLst>
            <pc:docMk/>
            <pc:sldMk cId="818667368" sldId="1172"/>
            <ac:graphicFrameMk id="2" creationId="{B2C263CE-C4BE-5F89-C678-DFA15F7149FA}"/>
          </ac:graphicFrameMkLst>
        </pc:graphicFrameChg>
        <pc:graphicFrameChg chg="add mod modGraphic">
          <ac:chgData name="Govind, Manish" userId="S::c8980632@lowes.com::c0811ffd-760b-4f00-ad2d-b385ee4e36d1" providerId="AD" clId="Web-{6DCCF789-050E-7969-22AC-893424B92515}" dt="2025-05-15T02:06:46.129" v="1078"/>
          <ac:graphicFrameMkLst>
            <pc:docMk/>
            <pc:sldMk cId="818667368" sldId="1172"/>
            <ac:graphicFrameMk id="5" creationId="{B1FEE773-1F5E-3508-F0FD-5CC983D6A2DD}"/>
          </ac:graphicFrameMkLst>
        </pc:graphicFrameChg>
      </pc:sldChg>
      <pc:sldChg chg="addSp delSp modSp add replId">
        <pc:chgData name="Govind, Manish" userId="S::c8980632@lowes.com::c0811ffd-760b-4f00-ad2d-b385ee4e36d1" providerId="AD" clId="Web-{6DCCF789-050E-7969-22AC-893424B92515}" dt="2025-05-13T19:52:56.735" v="234" actId="20577"/>
        <pc:sldMkLst>
          <pc:docMk/>
          <pc:sldMk cId="3055147697" sldId="1173"/>
        </pc:sldMkLst>
        <pc:spChg chg="del">
          <ac:chgData name="Govind, Manish" userId="S::c8980632@lowes.com::c0811ffd-760b-4f00-ad2d-b385ee4e36d1" providerId="AD" clId="Web-{6DCCF789-050E-7969-22AC-893424B92515}" dt="2025-05-13T19:33:47.418" v="120"/>
          <ac:spMkLst>
            <pc:docMk/>
            <pc:sldMk cId="3055147697" sldId="1173"/>
            <ac:spMk id="3" creationId="{9D6BF099-098B-8D19-05B9-2B2D68B1EC69}"/>
          </ac:spMkLst>
        </pc:spChg>
        <pc:spChg chg="mod">
          <ac:chgData name="Govind, Manish" userId="S::c8980632@lowes.com::c0811ffd-760b-4f00-ad2d-b385ee4e36d1" providerId="AD" clId="Web-{6DCCF789-050E-7969-22AC-893424B92515}" dt="2025-05-13T19:52:56.735" v="234" actId="20577"/>
          <ac:spMkLst>
            <pc:docMk/>
            <pc:sldMk cId="3055147697" sldId="1173"/>
            <ac:spMk id="7" creationId="{5F78B76B-F38C-B2A9-EAAB-EF67072C18B3}"/>
          </ac:spMkLst>
        </pc:spChg>
        <pc:spChg chg="add del">
          <ac:chgData name="Govind, Manish" userId="S::c8980632@lowes.com::c0811ffd-760b-4f00-ad2d-b385ee4e36d1" providerId="AD" clId="Web-{6DCCF789-050E-7969-22AC-893424B92515}" dt="2025-05-13T19:44:54.876" v="170"/>
          <ac:spMkLst>
            <pc:docMk/>
            <pc:sldMk cId="3055147697" sldId="1173"/>
            <ac:spMk id="10" creationId="{9E540469-3225-4FD0-F2BE-75378B91ABBB}"/>
          </ac:spMkLst>
        </pc:spChg>
        <pc:picChg chg="add mod">
          <ac:chgData name="Govind, Manish" userId="S::c8980632@lowes.com::c0811ffd-760b-4f00-ad2d-b385ee4e36d1" providerId="AD" clId="Web-{6DCCF789-050E-7969-22AC-893424B92515}" dt="2025-05-13T19:42:32.466" v="164" actId="1076"/>
          <ac:picMkLst>
            <pc:docMk/>
            <pc:sldMk cId="3055147697" sldId="1173"/>
            <ac:picMk id="2" creationId="{B211E710-D2BA-D0B7-CFCE-B349288E2B6D}"/>
          </ac:picMkLst>
        </pc:picChg>
        <pc:picChg chg="add mod">
          <ac:chgData name="Govind, Manish" userId="S::c8980632@lowes.com::c0811ffd-760b-4f00-ad2d-b385ee4e36d1" providerId="AD" clId="Web-{6DCCF789-050E-7969-22AC-893424B92515}" dt="2025-05-13T19:42:28.122" v="163" actId="1076"/>
          <ac:picMkLst>
            <pc:docMk/>
            <pc:sldMk cId="3055147697" sldId="1173"/>
            <ac:picMk id="4" creationId="{1A1C8648-6ADC-C963-F088-83FEBC995D0A}"/>
          </ac:picMkLst>
        </pc:picChg>
        <pc:picChg chg="add mod">
          <ac:chgData name="Govind, Manish" userId="S::c8980632@lowes.com::c0811ffd-760b-4f00-ad2d-b385ee4e36d1" providerId="AD" clId="Web-{6DCCF789-050E-7969-22AC-893424B92515}" dt="2025-05-13T19:37:49.035" v="149" actId="1076"/>
          <ac:picMkLst>
            <pc:docMk/>
            <pc:sldMk cId="3055147697" sldId="1173"/>
            <ac:picMk id="5" creationId="{28E66E2C-2468-5591-41E4-33B67A32DB33}"/>
          </ac:picMkLst>
        </pc:picChg>
        <pc:picChg chg="add mod">
          <ac:chgData name="Govind, Manish" userId="S::c8980632@lowes.com::c0811ffd-760b-4f00-ad2d-b385ee4e36d1" providerId="AD" clId="Web-{6DCCF789-050E-7969-22AC-893424B92515}" dt="2025-05-13T19:38:24.958" v="153" actId="1076"/>
          <ac:picMkLst>
            <pc:docMk/>
            <pc:sldMk cId="3055147697" sldId="1173"/>
            <ac:picMk id="6" creationId="{2CECD5D8-24FD-26F8-5CC8-66E0198D41BD}"/>
          </ac:picMkLst>
        </pc:picChg>
        <pc:picChg chg="add mod">
          <ac:chgData name="Govind, Manish" userId="S::c8980632@lowes.com::c0811ffd-760b-4f00-ad2d-b385ee4e36d1" providerId="AD" clId="Web-{6DCCF789-050E-7969-22AC-893424B92515}" dt="2025-05-13T19:42:49.294" v="168" actId="14100"/>
          <ac:picMkLst>
            <pc:docMk/>
            <pc:sldMk cId="3055147697" sldId="1173"/>
            <ac:picMk id="8" creationId="{026253DC-96B8-CD93-049E-5DFB8E565501}"/>
          </ac:picMkLst>
        </pc:picChg>
        <pc:picChg chg="add mod">
          <ac:chgData name="Govind, Manish" userId="S::c8980632@lowes.com::c0811ffd-760b-4f00-ad2d-b385ee4e36d1" providerId="AD" clId="Web-{6DCCF789-050E-7969-22AC-893424B92515}" dt="2025-05-13T19:42:44.169" v="167" actId="1076"/>
          <ac:picMkLst>
            <pc:docMk/>
            <pc:sldMk cId="3055147697" sldId="1173"/>
            <ac:picMk id="9" creationId="{6515228A-BDAC-8C52-4A19-B7D28EAD11FE}"/>
          </ac:picMkLst>
        </pc:picChg>
      </pc:sldChg>
      <pc:sldChg chg="addSp delSp modSp add ord replId">
        <pc:chgData name="Govind, Manish" userId="S::c8980632@lowes.com::c0811ffd-760b-4f00-ad2d-b385ee4e36d1" providerId="AD" clId="Web-{6DCCF789-050E-7969-22AC-893424B92515}" dt="2025-05-14T23:24:25.055" v="574" actId="1076"/>
        <pc:sldMkLst>
          <pc:docMk/>
          <pc:sldMk cId="3507810752" sldId="1174"/>
        </pc:sldMkLst>
        <pc:spChg chg="add mod">
          <ac:chgData name="Govind, Manish" userId="S::c8980632@lowes.com::c0811ffd-760b-4f00-ad2d-b385ee4e36d1" providerId="AD" clId="Web-{6DCCF789-050E-7969-22AC-893424B92515}" dt="2025-05-14T23:22:55.444" v="525" actId="20577"/>
          <ac:spMkLst>
            <pc:docMk/>
            <pc:sldMk cId="3507810752" sldId="1174"/>
            <ac:spMk id="2" creationId="{9ED6F522-83F0-C06C-2D52-2C051414A1B1}"/>
          </ac:spMkLst>
        </pc:spChg>
        <pc:spChg chg="add mod">
          <ac:chgData name="Govind, Manish" userId="S::c8980632@lowes.com::c0811ffd-760b-4f00-ad2d-b385ee4e36d1" providerId="AD" clId="Web-{6DCCF789-050E-7969-22AC-893424B92515}" dt="2025-05-14T23:23:00.397" v="527" actId="1076"/>
          <ac:spMkLst>
            <pc:docMk/>
            <pc:sldMk cId="3507810752" sldId="1174"/>
            <ac:spMk id="4" creationId="{8BC5DCF7-5206-3C17-4B6C-6C739C66E022}"/>
          </ac:spMkLst>
        </pc:spChg>
        <pc:spChg chg="mod">
          <ac:chgData name="Govind, Manish" userId="S::c8980632@lowes.com::c0811ffd-760b-4f00-ad2d-b385ee4e36d1" providerId="AD" clId="Web-{6DCCF789-050E-7969-22AC-893424B92515}" dt="2025-05-14T23:17:43.811" v="390" actId="20577"/>
          <ac:spMkLst>
            <pc:docMk/>
            <pc:sldMk cId="3507810752" sldId="1174"/>
            <ac:spMk id="7" creationId="{3B2E1194-8A80-2630-14DD-6F377583BDEC}"/>
          </ac:spMkLst>
        </pc:spChg>
        <pc:spChg chg="del">
          <ac:chgData name="Govind, Manish" userId="S::c8980632@lowes.com::c0811ffd-760b-4f00-ad2d-b385ee4e36d1" providerId="AD" clId="Web-{6DCCF789-050E-7969-22AC-893424B92515}" dt="2025-05-14T23:16:14.481" v="345"/>
          <ac:spMkLst>
            <pc:docMk/>
            <pc:sldMk cId="3507810752" sldId="1174"/>
            <ac:spMk id="8" creationId="{8DA0A0E6-32E9-EA34-368F-6A209D7C6B93}"/>
          </ac:spMkLst>
        </pc:spChg>
        <pc:spChg chg="del">
          <ac:chgData name="Govind, Manish" userId="S::c8980632@lowes.com::c0811ffd-760b-4f00-ad2d-b385ee4e36d1" providerId="AD" clId="Web-{6DCCF789-050E-7969-22AC-893424B92515}" dt="2025-05-14T23:16:14.481" v="344"/>
          <ac:spMkLst>
            <pc:docMk/>
            <pc:sldMk cId="3507810752" sldId="1174"/>
            <ac:spMk id="9" creationId="{85667197-0E41-174B-69E0-44CAB228398E}"/>
          </ac:spMkLst>
        </pc:spChg>
        <pc:spChg chg="del">
          <ac:chgData name="Govind, Manish" userId="S::c8980632@lowes.com::c0811ffd-760b-4f00-ad2d-b385ee4e36d1" providerId="AD" clId="Web-{6DCCF789-050E-7969-22AC-893424B92515}" dt="2025-05-14T23:16:14.481" v="343"/>
          <ac:spMkLst>
            <pc:docMk/>
            <pc:sldMk cId="3507810752" sldId="1174"/>
            <ac:spMk id="10" creationId="{91470D7C-4ED6-B10A-F9D7-4ACFC0AFCE58}"/>
          </ac:spMkLst>
        </pc:spChg>
        <pc:spChg chg="del">
          <ac:chgData name="Govind, Manish" userId="S::c8980632@lowes.com::c0811ffd-760b-4f00-ad2d-b385ee4e36d1" providerId="AD" clId="Web-{6DCCF789-050E-7969-22AC-893424B92515}" dt="2025-05-14T23:16:14.481" v="342"/>
          <ac:spMkLst>
            <pc:docMk/>
            <pc:sldMk cId="3507810752" sldId="1174"/>
            <ac:spMk id="11" creationId="{5FD85F8B-29C4-780F-7861-9C0AEBDD279D}"/>
          </ac:spMkLst>
        </pc:spChg>
        <pc:spChg chg="del">
          <ac:chgData name="Govind, Manish" userId="S::c8980632@lowes.com::c0811ffd-760b-4f00-ad2d-b385ee4e36d1" providerId="AD" clId="Web-{6DCCF789-050E-7969-22AC-893424B92515}" dt="2025-05-14T23:16:14.481" v="341"/>
          <ac:spMkLst>
            <pc:docMk/>
            <pc:sldMk cId="3507810752" sldId="1174"/>
            <ac:spMk id="12" creationId="{69B9E869-0B81-F511-329D-20B0AD20D4FF}"/>
          </ac:spMkLst>
        </pc:spChg>
        <pc:spChg chg="del">
          <ac:chgData name="Govind, Manish" userId="S::c8980632@lowes.com::c0811ffd-760b-4f00-ad2d-b385ee4e36d1" providerId="AD" clId="Web-{6DCCF789-050E-7969-22AC-893424B92515}" dt="2025-05-14T23:16:14.481" v="340"/>
          <ac:spMkLst>
            <pc:docMk/>
            <pc:sldMk cId="3507810752" sldId="1174"/>
            <ac:spMk id="13" creationId="{748D20E2-1C41-E939-499A-6016F6C37E3D}"/>
          </ac:spMkLst>
        </pc:spChg>
        <pc:spChg chg="add mod">
          <ac:chgData name="Govind, Manish" userId="S::c8980632@lowes.com::c0811ffd-760b-4f00-ad2d-b385ee4e36d1" providerId="AD" clId="Web-{6DCCF789-050E-7969-22AC-893424B92515}" dt="2025-05-14T23:23:06.913" v="529" actId="1076"/>
          <ac:spMkLst>
            <pc:docMk/>
            <pc:sldMk cId="3507810752" sldId="1174"/>
            <ac:spMk id="14" creationId="{863B5909-398D-BDC9-2F9A-7CF7611A2BD8}"/>
          </ac:spMkLst>
        </pc:spChg>
        <pc:spChg chg="del mod">
          <ac:chgData name="Govind, Manish" userId="S::c8980632@lowes.com::c0811ffd-760b-4f00-ad2d-b385ee4e36d1" providerId="AD" clId="Web-{6DCCF789-050E-7969-22AC-893424B92515}" dt="2025-05-14T23:16:11.371" v="339"/>
          <ac:spMkLst>
            <pc:docMk/>
            <pc:sldMk cId="3507810752" sldId="1174"/>
            <ac:spMk id="15" creationId="{3703A9FD-4B80-06BC-B892-69356B18DB6F}"/>
          </ac:spMkLst>
        </pc:spChg>
        <pc:spChg chg="add mod">
          <ac:chgData name="Govind, Manish" userId="S::c8980632@lowes.com::c0811ffd-760b-4f00-ad2d-b385ee4e36d1" providerId="AD" clId="Web-{6DCCF789-050E-7969-22AC-893424B92515}" dt="2025-05-14T23:24:25.055" v="574" actId="1076"/>
          <ac:spMkLst>
            <pc:docMk/>
            <pc:sldMk cId="3507810752" sldId="1174"/>
            <ac:spMk id="17" creationId="{C318EDB0-3290-6AFC-01CE-FB6F9A9DAD65}"/>
          </ac:spMkLst>
        </pc:spChg>
        <pc:picChg chg="del">
          <ac:chgData name="Govind, Manish" userId="S::c8980632@lowes.com::c0811ffd-760b-4f00-ad2d-b385ee4e36d1" providerId="AD" clId="Web-{6DCCF789-050E-7969-22AC-893424B92515}" dt="2025-05-14T23:16:05.731" v="336"/>
          <ac:picMkLst>
            <pc:docMk/>
            <pc:sldMk cId="3507810752" sldId="1174"/>
            <ac:picMk id="3" creationId="{21EEDC41-06AF-A949-7CAB-E69DE917C627}"/>
          </ac:picMkLst>
        </pc:picChg>
        <pc:cxnChg chg="add mod">
          <ac:chgData name="Govind, Manish" userId="S::c8980632@lowes.com::c0811ffd-760b-4f00-ad2d-b385ee4e36d1" providerId="AD" clId="Web-{6DCCF789-050E-7969-22AC-893424B92515}" dt="2025-05-14T23:22:56.850" v="526" actId="1076"/>
          <ac:cxnSpMkLst>
            <pc:docMk/>
            <pc:sldMk cId="3507810752" sldId="1174"/>
            <ac:cxnSpMk id="5" creationId="{D9D22D94-623F-64E7-653B-8FC8463D938F}"/>
          </ac:cxnSpMkLst>
        </pc:cxnChg>
        <pc:cxnChg chg="add mod">
          <ac:chgData name="Govind, Manish" userId="S::c8980632@lowes.com::c0811ffd-760b-4f00-ad2d-b385ee4e36d1" providerId="AD" clId="Web-{6DCCF789-050E-7969-22AC-893424B92515}" dt="2025-05-14T23:23:03.194" v="528" actId="1076"/>
          <ac:cxnSpMkLst>
            <pc:docMk/>
            <pc:sldMk cId="3507810752" sldId="1174"/>
            <ac:cxnSpMk id="6" creationId="{97A2CCBC-34CB-5501-6794-FBDF973F04F0}"/>
          </ac:cxnSpMkLst>
        </pc:cxnChg>
        <pc:cxnChg chg="add mod">
          <ac:chgData name="Govind, Manish" userId="S::c8980632@lowes.com::c0811ffd-760b-4f00-ad2d-b385ee4e36d1" providerId="AD" clId="Web-{6DCCF789-050E-7969-22AC-893424B92515}" dt="2025-05-14T23:23:11.210" v="530" actId="1076"/>
          <ac:cxnSpMkLst>
            <pc:docMk/>
            <pc:sldMk cId="3507810752" sldId="1174"/>
            <ac:cxnSpMk id="16" creationId="{913D0FFA-2777-ECB9-66EB-C22ADB64A345}"/>
          </ac:cxnSpMkLst>
        </pc:cxnChg>
      </pc:sldChg>
      <pc:sldChg chg="addSp delSp modSp add replId">
        <pc:chgData name="Govind, Manish" userId="S::c8980632@lowes.com::c0811ffd-760b-4f00-ad2d-b385ee4e36d1" providerId="AD" clId="Web-{6DCCF789-050E-7969-22AC-893424B92515}" dt="2025-05-15T02:19:16.235" v="1371" actId="20577"/>
        <pc:sldMkLst>
          <pc:docMk/>
          <pc:sldMk cId="2786638771" sldId="1175"/>
        </pc:sldMkLst>
        <pc:spChg chg="add mod">
          <ac:chgData name="Govind, Manish" userId="S::c8980632@lowes.com::c0811ffd-760b-4f00-ad2d-b385ee4e36d1" providerId="AD" clId="Web-{6DCCF789-050E-7969-22AC-893424B92515}" dt="2025-05-15T02:19:16.235" v="1371" actId="20577"/>
          <ac:spMkLst>
            <pc:docMk/>
            <pc:sldMk cId="2786638771" sldId="1175"/>
            <ac:spMk id="6" creationId="{22C4B19F-4744-4905-1402-1BE214E246D2}"/>
          </ac:spMkLst>
        </pc:spChg>
        <pc:spChg chg="mod">
          <ac:chgData name="Govind, Manish" userId="S::c8980632@lowes.com::c0811ffd-760b-4f00-ad2d-b385ee4e36d1" providerId="AD" clId="Web-{6DCCF789-050E-7969-22AC-893424B92515}" dt="2025-05-15T02:11:46.109" v="1145" actId="20577"/>
          <ac:spMkLst>
            <pc:docMk/>
            <pc:sldMk cId="2786638771" sldId="1175"/>
            <ac:spMk id="7" creationId="{92DFD24C-B2F5-DB0E-50E9-F1737B19765E}"/>
          </ac:spMkLst>
        </pc:spChg>
        <pc:graphicFrameChg chg="del mod modGraphic">
          <ac:chgData name="Govind, Manish" userId="S::c8980632@lowes.com::c0811ffd-760b-4f00-ad2d-b385ee4e36d1" providerId="AD" clId="Web-{6DCCF789-050E-7969-22AC-893424B92515}" dt="2025-05-15T02:14:28.334" v="1315"/>
          <ac:graphicFrameMkLst>
            <pc:docMk/>
            <pc:sldMk cId="2786638771" sldId="1175"/>
            <ac:graphicFrameMk id="2" creationId="{A2E88211-F12E-B169-3BCA-CC9F7306C843}"/>
          </ac:graphicFrameMkLst>
        </pc:graphicFrameChg>
        <pc:graphicFrameChg chg="add mod modGraphic">
          <ac:chgData name="Govind, Manish" userId="S::c8980632@lowes.com::c0811ffd-760b-4f00-ad2d-b385ee4e36d1" providerId="AD" clId="Web-{6DCCF789-050E-7969-22AC-893424B92515}" dt="2025-05-15T02:14:54.882" v="1319"/>
          <ac:graphicFrameMkLst>
            <pc:docMk/>
            <pc:sldMk cId="2786638771" sldId="1175"/>
            <ac:graphicFrameMk id="4" creationId="{89A21422-D593-1358-8986-3F09B032378F}"/>
          </ac:graphicFrameMkLst>
        </pc:graphicFrameChg>
        <pc:graphicFrameChg chg="mod modGraphic">
          <ac:chgData name="Govind, Manish" userId="S::c8980632@lowes.com::c0811ffd-760b-4f00-ad2d-b385ee4e36d1" providerId="AD" clId="Web-{6DCCF789-050E-7969-22AC-893424B92515}" dt="2025-05-15T02:14:49.475" v="1318"/>
          <ac:graphicFrameMkLst>
            <pc:docMk/>
            <pc:sldMk cId="2786638771" sldId="1175"/>
            <ac:graphicFrameMk id="5" creationId="{EAFFD4E2-ECA4-E62F-5DA5-6AB0E3F05FAC}"/>
          </ac:graphicFrameMkLst>
        </pc:graphicFrameChg>
      </pc:sldChg>
    </pc:docChg>
  </pc:docChgLst>
  <pc:docChgLst>
    <pc:chgData name="Govind, Manish" userId="S::c8980632@lowes.com::c0811ffd-760b-4f00-ad2d-b385ee4e36d1" providerId="AD" clId="Web-{1482B218-8545-7680-8516-26563C4F77F6}"/>
    <pc:docChg chg="modSld">
      <pc:chgData name="Govind, Manish" userId="S::c8980632@lowes.com::c0811ffd-760b-4f00-ad2d-b385ee4e36d1" providerId="AD" clId="Web-{1482B218-8545-7680-8516-26563C4F77F6}" dt="2025-04-10T02:49:59.065" v="187" actId="20577"/>
      <pc:docMkLst>
        <pc:docMk/>
      </pc:docMkLst>
      <pc:sldChg chg="modSp">
        <pc:chgData name="Govind, Manish" userId="S::c8980632@lowes.com::c0811ffd-760b-4f00-ad2d-b385ee4e36d1" providerId="AD" clId="Web-{1482B218-8545-7680-8516-26563C4F77F6}" dt="2025-04-10T02:49:59.065" v="187" actId="20577"/>
        <pc:sldMkLst>
          <pc:docMk/>
          <pc:sldMk cId="329355670" sldId="1094"/>
        </pc:sldMkLst>
        <pc:spChg chg="mod">
          <ac:chgData name="Govind, Manish" userId="S::c8980632@lowes.com::c0811ffd-760b-4f00-ad2d-b385ee4e36d1" providerId="AD" clId="Web-{1482B218-8545-7680-8516-26563C4F77F6}" dt="2025-04-10T02:49:59.065" v="187" actId="20577"/>
          <ac:spMkLst>
            <pc:docMk/>
            <pc:sldMk cId="329355670" sldId="1094"/>
            <ac:spMk id="3" creationId="{97EF8246-E665-3112-3661-6955F485CCEE}"/>
          </ac:spMkLst>
        </pc:spChg>
      </pc:sldChg>
      <pc:sldChg chg="modSp">
        <pc:chgData name="Govind, Manish" userId="S::c8980632@lowes.com::c0811ffd-760b-4f00-ad2d-b385ee4e36d1" providerId="AD" clId="Web-{1482B218-8545-7680-8516-26563C4F77F6}" dt="2025-04-10T02:03:25.577" v="46"/>
        <pc:sldMkLst>
          <pc:docMk/>
          <pc:sldMk cId="2157699904" sldId="1110"/>
        </pc:sldMkLst>
        <pc:graphicFrameChg chg="mod modGraphic">
          <ac:chgData name="Govind, Manish" userId="S::c8980632@lowes.com::c0811ffd-760b-4f00-ad2d-b385ee4e36d1" providerId="AD" clId="Web-{1482B218-8545-7680-8516-26563C4F77F6}" dt="2025-04-10T02:03:25.577" v="46"/>
          <ac:graphicFrameMkLst>
            <pc:docMk/>
            <pc:sldMk cId="2157699904" sldId="1110"/>
            <ac:graphicFrameMk id="5" creationId="{EBEDF760-7D82-06C7-D635-2D6DB1225FBE}"/>
          </ac:graphicFrameMkLst>
        </pc:graphicFrameChg>
      </pc:sldChg>
    </pc:docChg>
  </pc:docChgLst>
  <pc:docChgLst>
    <pc:chgData name="Govind, Manish" userId="S::c8980632@lowes.com::c0811ffd-760b-4f00-ad2d-b385ee4e36d1" providerId="AD" clId="Web-{34D8F5F2-C62A-B4CC-8F5C-6138725F3D08}"/>
    <pc:docChg chg="addSld delSld modSld sldOrd">
      <pc:chgData name="Govind, Manish" userId="S::c8980632@lowes.com::c0811ffd-760b-4f00-ad2d-b385ee4e36d1" providerId="AD" clId="Web-{34D8F5F2-C62A-B4CC-8F5C-6138725F3D08}" dt="2025-05-01T14:10:01.936" v="1639" actId="20577"/>
      <pc:docMkLst>
        <pc:docMk/>
      </pc:docMkLst>
      <pc:sldChg chg="modSp">
        <pc:chgData name="Govind, Manish" userId="S::c8980632@lowes.com::c0811ffd-760b-4f00-ad2d-b385ee4e36d1" providerId="AD" clId="Web-{34D8F5F2-C62A-B4CC-8F5C-6138725F3D08}" dt="2025-05-01T13:08:41.955" v="648" actId="20577"/>
        <pc:sldMkLst>
          <pc:docMk/>
          <pc:sldMk cId="329355670" sldId="1094"/>
        </pc:sldMkLst>
        <pc:spChg chg="mod">
          <ac:chgData name="Govind, Manish" userId="S::c8980632@lowes.com::c0811ffd-760b-4f00-ad2d-b385ee4e36d1" providerId="AD" clId="Web-{34D8F5F2-C62A-B4CC-8F5C-6138725F3D08}" dt="2025-05-01T13:08:41.955" v="648" actId="20577"/>
          <ac:spMkLst>
            <pc:docMk/>
            <pc:sldMk cId="329355670" sldId="1094"/>
            <ac:spMk id="3" creationId="{97EF8246-E665-3112-3661-6955F485CCEE}"/>
          </ac:spMkLst>
        </pc:spChg>
      </pc:sldChg>
      <pc:sldChg chg="modSp">
        <pc:chgData name="Govind, Manish" userId="S::c8980632@lowes.com::c0811ffd-760b-4f00-ad2d-b385ee4e36d1" providerId="AD" clId="Web-{34D8F5F2-C62A-B4CC-8F5C-6138725F3D08}" dt="2025-05-01T14:06:02.840" v="1543" actId="20577"/>
        <pc:sldMkLst>
          <pc:docMk/>
          <pc:sldMk cId="3855897118" sldId="1095"/>
        </pc:sldMkLst>
        <pc:spChg chg="mod">
          <ac:chgData name="Govind, Manish" userId="S::c8980632@lowes.com::c0811ffd-760b-4f00-ad2d-b385ee4e36d1" providerId="AD" clId="Web-{34D8F5F2-C62A-B4CC-8F5C-6138725F3D08}" dt="2025-05-01T14:06:02.840" v="1543" actId="20577"/>
          <ac:spMkLst>
            <pc:docMk/>
            <pc:sldMk cId="3855897118" sldId="1095"/>
            <ac:spMk id="2" creationId="{65408BFC-71E6-9C2F-2CE9-4D01FD744002}"/>
          </ac:spMkLst>
        </pc:spChg>
      </pc:sldChg>
      <pc:sldChg chg="modSp mod modShow">
        <pc:chgData name="Govind, Manish" userId="S::c8980632@lowes.com::c0811ffd-760b-4f00-ad2d-b385ee4e36d1" providerId="AD" clId="Web-{34D8F5F2-C62A-B4CC-8F5C-6138725F3D08}" dt="2025-05-01T14:08:12.193" v="1628" actId="20577"/>
        <pc:sldMkLst>
          <pc:docMk/>
          <pc:sldMk cId="247755340" sldId="1106"/>
        </pc:sldMkLst>
        <pc:spChg chg="mod">
          <ac:chgData name="Govind, Manish" userId="S::c8980632@lowes.com::c0811ffd-760b-4f00-ad2d-b385ee4e36d1" providerId="AD" clId="Web-{34D8F5F2-C62A-B4CC-8F5C-6138725F3D08}" dt="2025-05-01T14:08:12.193" v="1628" actId="20577"/>
          <ac:spMkLst>
            <pc:docMk/>
            <pc:sldMk cId="247755340" sldId="1106"/>
            <ac:spMk id="2" creationId="{46C45DD1-FDBE-1493-B0DE-BB9DA8E0D0E9}"/>
          </ac:spMkLst>
        </pc:spChg>
      </pc:sldChg>
      <pc:sldChg chg="modSp">
        <pc:chgData name="Govind, Manish" userId="S::c8980632@lowes.com::c0811ffd-760b-4f00-ad2d-b385ee4e36d1" providerId="AD" clId="Web-{34D8F5F2-C62A-B4CC-8F5C-6138725F3D08}" dt="2025-05-01T13:35:53.451" v="1081" actId="20577"/>
        <pc:sldMkLst>
          <pc:docMk/>
          <pc:sldMk cId="1400971331" sldId="1108"/>
        </pc:sldMkLst>
        <pc:spChg chg="mod">
          <ac:chgData name="Govind, Manish" userId="S::c8980632@lowes.com::c0811ffd-760b-4f00-ad2d-b385ee4e36d1" providerId="AD" clId="Web-{34D8F5F2-C62A-B4CC-8F5C-6138725F3D08}" dt="2025-05-01T13:35:53.451" v="1081" actId="20577"/>
          <ac:spMkLst>
            <pc:docMk/>
            <pc:sldMk cId="1400971331" sldId="1108"/>
            <ac:spMk id="2" creationId="{3BAFB105-6AA0-169A-4575-9B2E5C9DB8E9}"/>
          </ac:spMkLst>
        </pc:spChg>
      </pc:sldChg>
      <pc:sldChg chg="modSp">
        <pc:chgData name="Govind, Manish" userId="S::c8980632@lowes.com::c0811ffd-760b-4f00-ad2d-b385ee4e36d1" providerId="AD" clId="Web-{34D8F5F2-C62A-B4CC-8F5C-6138725F3D08}" dt="2025-05-01T14:06:28.373" v="1554" actId="20577"/>
        <pc:sldMkLst>
          <pc:docMk/>
          <pc:sldMk cId="1191467913" sldId="1109"/>
        </pc:sldMkLst>
        <pc:spChg chg="mod">
          <ac:chgData name="Govind, Manish" userId="S::c8980632@lowes.com::c0811ffd-760b-4f00-ad2d-b385ee4e36d1" providerId="AD" clId="Web-{34D8F5F2-C62A-B4CC-8F5C-6138725F3D08}" dt="2025-05-01T14:06:28.373" v="1554" actId="20577"/>
          <ac:spMkLst>
            <pc:docMk/>
            <pc:sldMk cId="1191467913" sldId="1109"/>
            <ac:spMk id="2" creationId="{6419EF62-59EB-083A-12EF-172268163D7A}"/>
          </ac:spMkLst>
        </pc:spChg>
      </pc:sldChg>
      <pc:sldChg chg="addSp modSp ord">
        <pc:chgData name="Govind, Manish" userId="S::c8980632@lowes.com::c0811ffd-760b-4f00-ad2d-b385ee4e36d1" providerId="AD" clId="Web-{34D8F5F2-C62A-B4CC-8F5C-6138725F3D08}" dt="2025-05-01T12:17:13.585" v="233" actId="1076"/>
        <pc:sldMkLst>
          <pc:docMk/>
          <pc:sldMk cId="3604082569" sldId="1137"/>
        </pc:sldMkLst>
        <pc:spChg chg="mod">
          <ac:chgData name="Govind, Manish" userId="S::c8980632@lowes.com::c0811ffd-760b-4f00-ad2d-b385ee4e36d1" providerId="AD" clId="Web-{34D8F5F2-C62A-B4CC-8F5C-6138725F3D08}" dt="2025-05-01T12:17:13.585" v="233" actId="1076"/>
          <ac:spMkLst>
            <pc:docMk/>
            <pc:sldMk cId="3604082569" sldId="1137"/>
            <ac:spMk id="2" creationId="{10B15920-81F9-F47F-B10D-FF93D722B091}"/>
          </ac:spMkLst>
        </pc:spChg>
        <pc:spChg chg="add mod">
          <ac:chgData name="Govind, Manish" userId="S::c8980632@lowes.com::c0811ffd-760b-4f00-ad2d-b385ee4e36d1" providerId="AD" clId="Web-{34D8F5F2-C62A-B4CC-8F5C-6138725F3D08}" dt="2025-05-01T12:17:04.585" v="231" actId="1076"/>
          <ac:spMkLst>
            <pc:docMk/>
            <pc:sldMk cId="3604082569" sldId="1137"/>
            <ac:spMk id="3" creationId="{28B9A5A1-1DA9-F00C-FD1F-DC939E30E67D}"/>
          </ac:spMkLst>
        </pc:spChg>
        <pc:spChg chg="mod">
          <ac:chgData name="Govind, Manish" userId="S::c8980632@lowes.com::c0811ffd-760b-4f00-ad2d-b385ee4e36d1" providerId="AD" clId="Web-{34D8F5F2-C62A-B4CC-8F5C-6138725F3D08}" dt="2025-05-01T12:16:15.628" v="205" actId="20577"/>
          <ac:spMkLst>
            <pc:docMk/>
            <pc:sldMk cId="3604082569" sldId="1137"/>
            <ac:spMk id="7" creationId="{2C2431BA-C1CC-7D1B-D70B-D6523AE3B33E}"/>
          </ac:spMkLst>
        </pc:spChg>
        <pc:graphicFrameChg chg="mod">
          <ac:chgData name="Govind, Manish" userId="S::c8980632@lowes.com::c0811ffd-760b-4f00-ad2d-b385ee4e36d1" providerId="AD" clId="Web-{34D8F5F2-C62A-B4CC-8F5C-6138725F3D08}" dt="2025-05-01T12:17:08.601" v="232" actId="1076"/>
          <ac:graphicFrameMkLst>
            <pc:docMk/>
            <pc:sldMk cId="3604082569" sldId="1137"/>
            <ac:graphicFrameMk id="4" creationId="{6B528E92-83D4-9995-1121-A2AF67558EF9}"/>
          </ac:graphicFrameMkLst>
        </pc:graphicFrameChg>
      </pc:sldChg>
      <pc:sldChg chg="modSp">
        <pc:chgData name="Govind, Manish" userId="S::c8980632@lowes.com::c0811ffd-760b-4f00-ad2d-b385ee4e36d1" providerId="AD" clId="Web-{34D8F5F2-C62A-B4CC-8F5C-6138725F3D08}" dt="2025-05-01T13:30:27.912" v="1023" actId="1076"/>
        <pc:sldMkLst>
          <pc:docMk/>
          <pc:sldMk cId="1587352981" sldId="1139"/>
        </pc:sldMkLst>
        <pc:spChg chg="mod">
          <ac:chgData name="Govind, Manish" userId="S::c8980632@lowes.com::c0811ffd-760b-4f00-ad2d-b385ee4e36d1" providerId="AD" clId="Web-{34D8F5F2-C62A-B4CC-8F5C-6138725F3D08}" dt="2025-05-01T13:30:27.912" v="1023" actId="1076"/>
          <ac:spMkLst>
            <pc:docMk/>
            <pc:sldMk cId="1587352981" sldId="1139"/>
            <ac:spMk id="4" creationId="{58A94861-6C17-19B3-033A-77D984ECBD1C}"/>
          </ac:spMkLst>
        </pc:spChg>
      </pc:sldChg>
      <pc:sldChg chg="addSp delSp modSp">
        <pc:chgData name="Govind, Manish" userId="S::c8980632@lowes.com::c0811ffd-760b-4f00-ad2d-b385ee4e36d1" providerId="AD" clId="Web-{34D8F5F2-C62A-B4CC-8F5C-6138725F3D08}" dt="2025-05-01T14:10:01.936" v="1639" actId="20577"/>
        <pc:sldMkLst>
          <pc:docMk/>
          <pc:sldMk cId="2627961814" sldId="1141"/>
        </pc:sldMkLst>
        <pc:spChg chg="add mod">
          <ac:chgData name="Govind, Manish" userId="S::c8980632@lowes.com::c0811ffd-760b-4f00-ad2d-b385ee4e36d1" providerId="AD" clId="Web-{34D8F5F2-C62A-B4CC-8F5C-6138725F3D08}" dt="2025-05-01T14:10:01.936" v="1639" actId="20577"/>
          <ac:spMkLst>
            <pc:docMk/>
            <pc:sldMk cId="2627961814" sldId="1141"/>
            <ac:spMk id="3" creationId="{87A639C4-094A-85DB-F149-FD54F7C93A8C}"/>
          </ac:spMkLst>
        </pc:spChg>
        <pc:spChg chg="mod">
          <ac:chgData name="Govind, Manish" userId="S::c8980632@lowes.com::c0811ffd-760b-4f00-ad2d-b385ee4e36d1" providerId="AD" clId="Web-{34D8F5F2-C62A-B4CC-8F5C-6138725F3D08}" dt="2025-05-01T12:38:19.070" v="341" actId="20577"/>
          <ac:spMkLst>
            <pc:docMk/>
            <pc:sldMk cId="2627961814" sldId="1141"/>
            <ac:spMk id="7" creationId="{01F6C6AA-B29F-E8FE-5F22-8DAC04698C58}"/>
          </ac:spMkLst>
        </pc:spChg>
        <pc:graphicFrameChg chg="mod modGraphic">
          <ac:chgData name="Govind, Manish" userId="S::c8980632@lowes.com::c0811ffd-760b-4f00-ad2d-b385ee4e36d1" providerId="AD" clId="Web-{34D8F5F2-C62A-B4CC-8F5C-6138725F3D08}" dt="2025-05-01T14:04:23.316" v="1534"/>
          <ac:graphicFrameMkLst>
            <pc:docMk/>
            <pc:sldMk cId="2627961814" sldId="1141"/>
            <ac:graphicFrameMk id="2" creationId="{B5CF66C2-B768-196A-9A88-EE7CA3B33BBE}"/>
          </ac:graphicFrameMkLst>
        </pc:graphicFrameChg>
        <pc:picChg chg="del">
          <ac:chgData name="Govind, Manish" userId="S::c8980632@lowes.com::c0811ffd-760b-4f00-ad2d-b385ee4e36d1" providerId="AD" clId="Web-{34D8F5F2-C62A-B4CC-8F5C-6138725F3D08}" dt="2025-05-01T13:50:53.723" v="1108"/>
          <ac:picMkLst>
            <pc:docMk/>
            <pc:sldMk cId="2627961814" sldId="1141"/>
            <ac:picMk id="4" creationId="{1F0CB428-C7F5-0931-89FF-7FB19EA2EBA2}"/>
          </ac:picMkLst>
        </pc:picChg>
        <pc:picChg chg="del">
          <ac:chgData name="Govind, Manish" userId="S::c8980632@lowes.com::c0811ffd-760b-4f00-ad2d-b385ee4e36d1" providerId="AD" clId="Web-{34D8F5F2-C62A-B4CC-8F5C-6138725F3D08}" dt="2025-05-01T13:50:57.254" v="1109"/>
          <ac:picMkLst>
            <pc:docMk/>
            <pc:sldMk cId="2627961814" sldId="1141"/>
            <ac:picMk id="6" creationId="{DDFDBDF0-7143-FF7E-BC54-6E4BF1148E95}"/>
          </ac:picMkLst>
        </pc:picChg>
      </pc:sldChg>
      <pc:sldChg chg="addSp modSp ord">
        <pc:chgData name="Govind, Manish" userId="S::c8980632@lowes.com::c0811ffd-760b-4f00-ad2d-b385ee4e36d1" providerId="AD" clId="Web-{34D8F5F2-C62A-B4CC-8F5C-6138725F3D08}" dt="2025-05-01T13:15:47.440" v="741"/>
        <pc:sldMkLst>
          <pc:docMk/>
          <pc:sldMk cId="3120327324" sldId="1142"/>
        </pc:sldMkLst>
        <pc:spChg chg="add mod">
          <ac:chgData name="Govind, Manish" userId="S::c8980632@lowes.com::c0811ffd-760b-4f00-ad2d-b385ee4e36d1" providerId="AD" clId="Web-{34D8F5F2-C62A-B4CC-8F5C-6138725F3D08}" dt="2025-05-01T12:27:54.664" v="282" actId="14100"/>
          <ac:spMkLst>
            <pc:docMk/>
            <pc:sldMk cId="3120327324" sldId="1142"/>
            <ac:spMk id="2" creationId="{BDAEBA6D-43E6-34E8-FF4B-5F53FC670A22}"/>
          </ac:spMkLst>
        </pc:spChg>
        <pc:spChg chg="mod">
          <ac:chgData name="Govind, Manish" userId="S::c8980632@lowes.com::c0811ffd-760b-4f00-ad2d-b385ee4e36d1" providerId="AD" clId="Web-{34D8F5F2-C62A-B4CC-8F5C-6138725F3D08}" dt="2025-05-01T12:17:41.275" v="249" actId="20577"/>
          <ac:spMkLst>
            <pc:docMk/>
            <pc:sldMk cId="3120327324" sldId="1142"/>
            <ac:spMk id="7" creationId="{F6F40E26-EDF2-5164-87DA-A8AB2D1FAC5A}"/>
          </ac:spMkLst>
        </pc:spChg>
        <pc:graphicFrameChg chg="mod modGraphic">
          <ac:chgData name="Govind, Manish" userId="S::c8980632@lowes.com::c0811ffd-760b-4f00-ad2d-b385ee4e36d1" providerId="AD" clId="Web-{34D8F5F2-C62A-B4CC-8F5C-6138725F3D08}" dt="2025-05-01T13:15:47.440" v="741"/>
          <ac:graphicFrameMkLst>
            <pc:docMk/>
            <pc:sldMk cId="3120327324" sldId="1142"/>
            <ac:graphicFrameMk id="20" creationId="{6E4DA286-15E7-3B68-C7C0-C15CD807587D}"/>
          </ac:graphicFrameMkLst>
        </pc:graphicFrameChg>
      </pc:sldChg>
      <pc:sldChg chg="modSp">
        <pc:chgData name="Govind, Manish" userId="S::c8980632@lowes.com::c0811ffd-760b-4f00-ad2d-b385ee4e36d1" providerId="AD" clId="Web-{34D8F5F2-C62A-B4CC-8F5C-6138725F3D08}" dt="2025-05-01T12:04:47.186" v="136"/>
        <pc:sldMkLst>
          <pc:docMk/>
          <pc:sldMk cId="2737940805" sldId="1143"/>
        </pc:sldMkLst>
        <pc:graphicFrameChg chg="mod modGraphic">
          <ac:chgData name="Govind, Manish" userId="S::c8980632@lowes.com::c0811ffd-760b-4f00-ad2d-b385ee4e36d1" providerId="AD" clId="Web-{34D8F5F2-C62A-B4CC-8F5C-6138725F3D08}" dt="2025-05-01T12:04:47.186" v="136"/>
          <ac:graphicFrameMkLst>
            <pc:docMk/>
            <pc:sldMk cId="2737940805" sldId="1143"/>
            <ac:graphicFrameMk id="3" creationId="{B227726F-6864-D416-47F0-6E4876D1C130}"/>
          </ac:graphicFrameMkLst>
        </pc:graphicFrameChg>
      </pc:sldChg>
      <pc:sldChg chg="addSp delSp modSp add replId delAnim">
        <pc:chgData name="Govind, Manish" userId="S::c8980632@lowes.com::c0811ffd-760b-4f00-ad2d-b385ee4e36d1" providerId="AD" clId="Web-{34D8F5F2-C62A-B4CC-8F5C-6138725F3D08}" dt="2025-05-01T12:15:18.014" v="191" actId="1076"/>
        <pc:sldMkLst>
          <pc:docMk/>
          <pc:sldMk cId="1457861601" sldId="1144"/>
        </pc:sldMkLst>
        <pc:spChg chg="del">
          <ac:chgData name="Govind, Manish" userId="S::c8980632@lowes.com::c0811ffd-760b-4f00-ad2d-b385ee4e36d1" providerId="AD" clId="Web-{34D8F5F2-C62A-B4CC-8F5C-6138725F3D08}" dt="2025-05-01T12:15:15.139" v="190"/>
          <ac:spMkLst>
            <pc:docMk/>
            <pc:sldMk cId="1457861601" sldId="1144"/>
            <ac:spMk id="2" creationId="{1DAFE6C1-E4DB-AC26-EB8F-D7DBF9EFE7A1}"/>
          </ac:spMkLst>
        </pc:spChg>
        <pc:spChg chg="mod">
          <ac:chgData name="Govind, Manish" userId="S::c8980632@lowes.com::c0811ffd-760b-4f00-ad2d-b385ee4e36d1" providerId="AD" clId="Web-{34D8F5F2-C62A-B4CC-8F5C-6138725F3D08}" dt="2025-05-01T11:56:17.821" v="113" actId="20577"/>
          <ac:spMkLst>
            <pc:docMk/>
            <pc:sldMk cId="1457861601" sldId="1144"/>
            <ac:spMk id="7" creationId="{D702F83A-18CD-0CA2-5DB1-471EEFD2BE1C}"/>
          </ac:spMkLst>
        </pc:spChg>
        <pc:graphicFrameChg chg="del mod">
          <ac:chgData name="Govind, Manish" userId="S::c8980632@lowes.com::c0811ffd-760b-4f00-ad2d-b385ee4e36d1" providerId="AD" clId="Web-{34D8F5F2-C62A-B4CC-8F5C-6138725F3D08}" dt="2025-05-01T11:57:05.762" v="116"/>
          <ac:graphicFrameMkLst>
            <pc:docMk/>
            <pc:sldMk cId="1457861601" sldId="1144"/>
            <ac:graphicFrameMk id="4" creationId="{9952D006-C754-C917-E185-7D92BB2E9530}"/>
          </ac:graphicFrameMkLst>
        </pc:graphicFrameChg>
        <pc:graphicFrameChg chg="del">
          <ac:chgData name="Govind, Manish" userId="S::c8980632@lowes.com::c0811ffd-760b-4f00-ad2d-b385ee4e36d1" providerId="AD" clId="Web-{34D8F5F2-C62A-B4CC-8F5C-6138725F3D08}" dt="2025-05-01T11:56:19.227" v="114"/>
          <ac:graphicFrameMkLst>
            <pc:docMk/>
            <pc:sldMk cId="1457861601" sldId="1144"/>
            <ac:graphicFrameMk id="11" creationId="{2FBC8DEB-A543-00B2-D073-F04BF281827B}"/>
          </ac:graphicFrameMkLst>
        </pc:graphicFrameChg>
        <pc:picChg chg="add mod">
          <ac:chgData name="Govind, Manish" userId="S::c8980632@lowes.com::c0811ffd-760b-4f00-ad2d-b385ee4e36d1" providerId="AD" clId="Web-{34D8F5F2-C62A-B4CC-8F5C-6138725F3D08}" dt="2025-05-01T12:15:18.014" v="191" actId="1076"/>
          <ac:picMkLst>
            <pc:docMk/>
            <pc:sldMk cId="1457861601" sldId="1144"/>
            <ac:picMk id="3" creationId="{FEE2BAB4-AAEA-902C-8E91-5B0037A74450}"/>
          </ac:picMkLst>
        </pc:picChg>
      </pc:sldChg>
      <pc:sldChg chg="addSp delSp modSp add del replId">
        <pc:chgData name="Govind, Manish" userId="S::c8980632@lowes.com::c0811ffd-760b-4f00-ad2d-b385ee4e36d1" providerId="AD" clId="Web-{34D8F5F2-C62A-B4CC-8F5C-6138725F3D08}" dt="2025-05-01T13:32:33.515" v="1076"/>
        <pc:sldMkLst>
          <pc:docMk/>
          <pc:sldMk cId="1563201545" sldId="1145"/>
        </pc:sldMkLst>
        <pc:spChg chg="del">
          <ac:chgData name="Govind, Manish" userId="S::c8980632@lowes.com::c0811ffd-760b-4f00-ad2d-b385ee4e36d1" providerId="AD" clId="Web-{34D8F5F2-C62A-B4CC-8F5C-6138725F3D08}" dt="2025-05-01T12:09:20.457" v="182"/>
          <ac:spMkLst>
            <pc:docMk/>
            <pc:sldMk cId="1563201545" sldId="1145"/>
            <ac:spMk id="3" creationId="{06D2E851-B0F3-B581-E153-3F69712F6E33}"/>
          </ac:spMkLst>
        </pc:spChg>
        <pc:spChg chg="mod">
          <ac:chgData name="Govind, Manish" userId="S::c8980632@lowes.com::c0811ffd-760b-4f00-ad2d-b385ee4e36d1" providerId="AD" clId="Web-{34D8F5F2-C62A-B4CC-8F5C-6138725F3D08}" dt="2025-05-01T13:12:37.004" v="685" actId="20577"/>
          <ac:spMkLst>
            <pc:docMk/>
            <pc:sldMk cId="1563201545" sldId="1145"/>
            <ac:spMk id="7" creationId="{8B1679B2-70C8-AEF4-F53F-209522EA9C0E}"/>
          </ac:spMkLst>
        </pc:spChg>
        <pc:spChg chg="add del mod">
          <ac:chgData name="Govind, Manish" userId="S::c8980632@lowes.com::c0811ffd-760b-4f00-ad2d-b385ee4e36d1" providerId="AD" clId="Web-{34D8F5F2-C62A-B4CC-8F5C-6138725F3D08}" dt="2025-05-01T13:11:56.626" v="672"/>
          <ac:spMkLst>
            <pc:docMk/>
            <pc:sldMk cId="1563201545" sldId="1145"/>
            <ac:spMk id="11" creationId="{53F20632-AF92-97FE-B6A0-531C41A75CB0}"/>
          </ac:spMkLst>
        </pc:spChg>
        <pc:spChg chg="add del mod">
          <ac:chgData name="Govind, Manish" userId="S::c8980632@lowes.com::c0811ffd-760b-4f00-ad2d-b385ee4e36d1" providerId="AD" clId="Web-{34D8F5F2-C62A-B4CC-8F5C-6138725F3D08}" dt="2025-05-01T13:30:33.693" v="1024"/>
          <ac:spMkLst>
            <pc:docMk/>
            <pc:sldMk cId="1563201545" sldId="1145"/>
            <ac:spMk id="12" creationId="{71AB5FB6-2057-826F-A526-019F86AF5894}"/>
          </ac:spMkLst>
        </pc:spChg>
        <pc:graphicFrameChg chg="del">
          <ac:chgData name="Govind, Manish" userId="S::c8980632@lowes.com::c0811ffd-760b-4f00-ad2d-b385ee4e36d1" providerId="AD" clId="Web-{34D8F5F2-C62A-B4CC-8F5C-6138725F3D08}" dt="2025-05-01T12:07:30.995" v="175"/>
          <ac:graphicFrameMkLst>
            <pc:docMk/>
            <pc:sldMk cId="1563201545" sldId="1145"/>
            <ac:graphicFrameMk id="2" creationId="{0C9B839F-178E-5FE5-1055-32F9EC724A87}"/>
          </ac:graphicFrameMkLst>
        </pc:graphicFrameChg>
        <pc:picChg chg="del">
          <ac:chgData name="Govind, Manish" userId="S::c8980632@lowes.com::c0811ffd-760b-4f00-ad2d-b385ee4e36d1" providerId="AD" clId="Web-{34D8F5F2-C62A-B4CC-8F5C-6138725F3D08}" dt="2025-05-01T12:07:32.480" v="176"/>
          <ac:picMkLst>
            <pc:docMk/>
            <pc:sldMk cId="1563201545" sldId="1145"/>
            <ac:picMk id="4" creationId="{D0441C22-6BA5-75E4-C644-A938A91F6901}"/>
          </ac:picMkLst>
        </pc:picChg>
        <pc:picChg chg="add del mod">
          <ac:chgData name="Govind, Manish" userId="S::c8980632@lowes.com::c0811ffd-760b-4f00-ad2d-b385ee4e36d1" providerId="AD" clId="Web-{34D8F5F2-C62A-B4CC-8F5C-6138725F3D08}" dt="2025-05-01T12:26:47.159" v="255"/>
          <ac:picMkLst>
            <pc:docMk/>
            <pc:sldMk cId="1563201545" sldId="1145"/>
            <ac:picMk id="5" creationId="{85C2A94E-CE6D-F67A-8F25-E882060AD836}"/>
          </ac:picMkLst>
        </pc:picChg>
        <pc:picChg chg="del">
          <ac:chgData name="Govind, Manish" userId="S::c8980632@lowes.com::c0811ffd-760b-4f00-ad2d-b385ee4e36d1" providerId="AD" clId="Web-{34D8F5F2-C62A-B4CC-8F5C-6138725F3D08}" dt="2025-05-01T12:07:33.902" v="177"/>
          <ac:picMkLst>
            <pc:docMk/>
            <pc:sldMk cId="1563201545" sldId="1145"/>
            <ac:picMk id="6" creationId="{AAF8B65D-7E5C-FAA3-5247-E6F9602B39B2}"/>
          </ac:picMkLst>
        </pc:picChg>
        <pc:picChg chg="add del mod">
          <ac:chgData name="Govind, Manish" userId="S::c8980632@lowes.com::c0811ffd-760b-4f00-ad2d-b385ee4e36d1" providerId="AD" clId="Web-{34D8F5F2-C62A-B4CC-8F5C-6138725F3D08}" dt="2025-05-01T12:29:50.219" v="288"/>
          <ac:picMkLst>
            <pc:docMk/>
            <pc:sldMk cId="1563201545" sldId="1145"/>
            <ac:picMk id="8" creationId="{EBC9703B-4B24-06E7-C2F1-A9306C944233}"/>
          </ac:picMkLst>
        </pc:picChg>
        <pc:picChg chg="add mod">
          <ac:chgData name="Govind, Manish" userId="S::c8980632@lowes.com::c0811ffd-760b-4f00-ad2d-b385ee4e36d1" providerId="AD" clId="Web-{34D8F5F2-C62A-B4CC-8F5C-6138725F3D08}" dt="2025-05-01T12:30:53.287" v="295" actId="14100"/>
          <ac:picMkLst>
            <pc:docMk/>
            <pc:sldMk cId="1563201545" sldId="1145"/>
            <ac:picMk id="10" creationId="{C190B42E-7A9D-7680-5421-9A35C37387C7}"/>
          </ac:picMkLst>
        </pc:picChg>
      </pc:sldChg>
      <pc:sldChg chg="addSp delSp modSp add replId">
        <pc:chgData name="Govind, Manish" userId="S::c8980632@lowes.com::c0811ffd-760b-4f00-ad2d-b385ee4e36d1" providerId="AD" clId="Web-{34D8F5F2-C62A-B4CC-8F5C-6138725F3D08}" dt="2025-05-01T13:30:52.429" v="1028" actId="20577"/>
        <pc:sldMkLst>
          <pc:docMk/>
          <pc:sldMk cId="2431828001" sldId="1146"/>
        </pc:sldMkLst>
        <pc:spChg chg="mod">
          <ac:chgData name="Govind, Manish" userId="S::c8980632@lowes.com::c0811ffd-760b-4f00-ad2d-b385ee4e36d1" providerId="AD" clId="Web-{34D8F5F2-C62A-B4CC-8F5C-6138725F3D08}" dt="2025-05-01T12:37:41.067" v="305" actId="20577"/>
          <ac:spMkLst>
            <pc:docMk/>
            <pc:sldMk cId="2431828001" sldId="1146"/>
            <ac:spMk id="7" creationId="{8D126E9B-2996-6ED1-8881-A6F8A7CC4774}"/>
          </ac:spMkLst>
        </pc:spChg>
        <pc:spChg chg="add mod">
          <ac:chgData name="Govind, Manish" userId="S::c8980632@lowes.com::c0811ffd-760b-4f00-ad2d-b385ee4e36d1" providerId="AD" clId="Web-{34D8F5F2-C62A-B4CC-8F5C-6138725F3D08}" dt="2025-05-01T13:30:52.429" v="1028" actId="20577"/>
          <ac:spMkLst>
            <pc:docMk/>
            <pc:sldMk cId="2431828001" sldId="1146"/>
            <ac:spMk id="8" creationId="{247A7659-EE37-BF4B-980C-C760D58E41CA}"/>
          </ac:spMkLst>
        </pc:spChg>
        <pc:picChg chg="add del mod">
          <ac:chgData name="Govind, Manish" userId="S::c8980632@lowes.com::c0811ffd-760b-4f00-ad2d-b385ee4e36d1" providerId="AD" clId="Web-{34D8F5F2-C62A-B4CC-8F5C-6138725F3D08}" dt="2025-05-01T12:37:23.831" v="299"/>
          <ac:picMkLst>
            <pc:docMk/>
            <pc:sldMk cId="2431828001" sldId="1146"/>
            <ac:picMk id="2" creationId="{782ED6CD-59C3-71B5-611A-A8207B28016D}"/>
          </ac:picMkLst>
        </pc:picChg>
        <pc:picChg chg="add mod">
          <ac:chgData name="Govind, Manish" userId="S::c8980632@lowes.com::c0811ffd-760b-4f00-ad2d-b385ee4e36d1" providerId="AD" clId="Web-{34D8F5F2-C62A-B4CC-8F5C-6138725F3D08}" dt="2025-05-01T12:37:34.191" v="303" actId="14100"/>
          <ac:picMkLst>
            <pc:docMk/>
            <pc:sldMk cId="2431828001" sldId="1146"/>
            <ac:picMk id="3" creationId="{DB753F17-5AA1-754D-95F8-C54FF7D21ED7}"/>
          </ac:picMkLst>
        </pc:picChg>
        <pc:picChg chg="add del mod">
          <ac:chgData name="Govind, Manish" userId="S::c8980632@lowes.com::c0811ffd-760b-4f00-ad2d-b385ee4e36d1" providerId="AD" clId="Web-{34D8F5F2-C62A-B4CC-8F5C-6138725F3D08}" dt="2025-05-01T12:38:53.728" v="345"/>
          <ac:picMkLst>
            <pc:docMk/>
            <pc:sldMk cId="2431828001" sldId="1146"/>
            <ac:picMk id="4" creationId="{B05AD5D3-5CA4-B638-B7BB-444738CF6FB7}"/>
          </ac:picMkLst>
        </pc:picChg>
        <pc:picChg chg="add del mod">
          <ac:chgData name="Govind, Manish" userId="S::c8980632@lowes.com::c0811ffd-760b-4f00-ad2d-b385ee4e36d1" providerId="AD" clId="Web-{34D8F5F2-C62A-B4CC-8F5C-6138725F3D08}" dt="2025-05-01T12:40:20.438" v="360"/>
          <ac:picMkLst>
            <pc:docMk/>
            <pc:sldMk cId="2431828001" sldId="1146"/>
            <ac:picMk id="5" creationId="{582D1C3E-727A-DD5C-6D72-FB375A4AE3A9}"/>
          </ac:picMkLst>
        </pc:picChg>
        <pc:picChg chg="add mod">
          <ac:chgData name="Govind, Manish" userId="S::c8980632@lowes.com::c0811ffd-760b-4f00-ad2d-b385ee4e36d1" providerId="AD" clId="Web-{34D8F5F2-C62A-B4CC-8F5C-6138725F3D08}" dt="2025-05-01T13:23:04.472" v="856" actId="14100"/>
          <ac:picMkLst>
            <pc:docMk/>
            <pc:sldMk cId="2431828001" sldId="1146"/>
            <ac:picMk id="6" creationId="{467B2FAE-03E2-13FA-DE76-03DE50D66DF9}"/>
          </ac:picMkLst>
        </pc:picChg>
      </pc:sldChg>
      <pc:sldChg chg="addSp modSp add replId">
        <pc:chgData name="Govind, Manish" userId="S::c8980632@lowes.com::c0811ffd-760b-4f00-ad2d-b385ee4e36d1" providerId="AD" clId="Web-{34D8F5F2-C62A-B4CC-8F5C-6138725F3D08}" dt="2025-05-01T13:22:38.830" v="853" actId="1076"/>
        <pc:sldMkLst>
          <pc:docMk/>
          <pc:sldMk cId="2320590810" sldId="1147"/>
        </pc:sldMkLst>
        <pc:spChg chg="mod">
          <ac:chgData name="Govind, Manish" userId="S::c8980632@lowes.com::c0811ffd-760b-4f00-ad2d-b385ee4e36d1" providerId="AD" clId="Web-{34D8F5F2-C62A-B4CC-8F5C-6138725F3D08}" dt="2025-05-01T12:39:02.323" v="354" actId="20577"/>
          <ac:spMkLst>
            <pc:docMk/>
            <pc:sldMk cId="2320590810" sldId="1147"/>
            <ac:spMk id="7" creationId="{380A643D-21DC-1095-800E-5F5C272FBEE6}"/>
          </ac:spMkLst>
        </pc:spChg>
        <pc:picChg chg="add mod">
          <ac:chgData name="Govind, Manish" userId="S::c8980632@lowes.com::c0811ffd-760b-4f00-ad2d-b385ee4e36d1" providerId="AD" clId="Web-{34D8F5F2-C62A-B4CC-8F5C-6138725F3D08}" dt="2025-05-01T13:22:34.517" v="851" actId="14100"/>
          <ac:picMkLst>
            <pc:docMk/>
            <pc:sldMk cId="2320590810" sldId="1147"/>
            <ac:picMk id="2" creationId="{2D604E02-7F71-3F63-A029-7178B9EDAAA8}"/>
          </ac:picMkLst>
        </pc:picChg>
        <pc:picChg chg="add mod">
          <ac:chgData name="Govind, Manish" userId="S::c8980632@lowes.com::c0811ffd-760b-4f00-ad2d-b385ee4e36d1" providerId="AD" clId="Web-{34D8F5F2-C62A-B4CC-8F5C-6138725F3D08}" dt="2025-05-01T13:22:38.830" v="853" actId="1076"/>
          <ac:picMkLst>
            <pc:docMk/>
            <pc:sldMk cId="2320590810" sldId="1147"/>
            <ac:picMk id="3" creationId="{458A2701-D0AD-A8BE-72DB-3AD48A226321}"/>
          </ac:picMkLst>
        </pc:picChg>
      </pc:sldChg>
      <pc:sldChg chg="del">
        <pc:chgData name="Govind, Manish" userId="S::c8980632@lowes.com::c0811ffd-760b-4f00-ad2d-b385ee4e36d1" providerId="AD" clId="Web-{34D8F5F2-C62A-B4CC-8F5C-6138725F3D08}" dt="2025-05-01T13:17:18.494" v="743"/>
        <pc:sldMkLst>
          <pc:docMk/>
          <pc:sldMk cId="4099245548" sldId="1148"/>
        </pc:sldMkLst>
      </pc:sldChg>
      <pc:sldChg chg="addSp modSp">
        <pc:chgData name="Govind, Manish" userId="S::c8980632@lowes.com::c0811ffd-760b-4f00-ad2d-b385ee4e36d1" providerId="AD" clId="Web-{34D8F5F2-C62A-B4CC-8F5C-6138725F3D08}" dt="2025-05-01T13:31:28.697" v="1029" actId="14100"/>
        <pc:sldMkLst>
          <pc:docMk/>
          <pc:sldMk cId="564582696" sldId="1150"/>
        </pc:sldMkLst>
        <pc:spChg chg="add mod">
          <ac:chgData name="Govind, Manish" userId="S::c8980632@lowes.com::c0811ffd-760b-4f00-ad2d-b385ee4e36d1" providerId="AD" clId="Web-{34D8F5F2-C62A-B4CC-8F5C-6138725F3D08}" dt="2025-05-01T13:31:28.697" v="1029" actId="14100"/>
          <ac:spMkLst>
            <pc:docMk/>
            <pc:sldMk cId="564582696" sldId="1150"/>
            <ac:spMk id="2" creationId="{71AB5FB6-2057-826F-A526-019F86AF5894}"/>
          </ac:spMkLst>
        </pc:spChg>
      </pc:sldChg>
    </pc:docChg>
  </pc:docChgLst>
  <pc:docChgLst>
    <pc:chgData name="Govind, Manish" userId="S::c8980632@lowes.com::c0811ffd-760b-4f00-ad2d-b385ee4e36d1" providerId="AD" clId="Web-{8C378488-AED5-5CB9-65AB-F4048BB23FAB}"/>
    <pc:docChg chg="addSld delSld">
      <pc:chgData name="Govind, Manish" userId="S::c8980632@lowes.com::c0811ffd-760b-4f00-ad2d-b385ee4e36d1" providerId="AD" clId="Web-{8C378488-AED5-5CB9-65AB-F4048BB23FAB}" dt="2025-04-02T21:34:54.865" v="17"/>
      <pc:docMkLst>
        <pc:docMk/>
      </pc:docMkLst>
      <pc:sldChg chg="del">
        <pc:chgData name="Govind, Manish" userId="S::c8980632@lowes.com::c0811ffd-760b-4f00-ad2d-b385ee4e36d1" providerId="AD" clId="Web-{8C378488-AED5-5CB9-65AB-F4048BB23FAB}" dt="2025-04-02T21:34:54.865" v="17"/>
        <pc:sldMkLst>
          <pc:docMk/>
          <pc:sldMk cId="109857222" sldId="256"/>
        </pc:sldMkLst>
      </pc:sldChg>
      <pc:sldChg chg="add">
        <pc:chgData name="Govind, Manish" userId="S::c8980632@lowes.com::c0811ffd-760b-4f00-ad2d-b385ee4e36d1" providerId="AD" clId="Web-{8C378488-AED5-5CB9-65AB-F4048BB23FAB}" dt="2025-04-02T21:34:52.489" v="12"/>
        <pc:sldMkLst>
          <pc:docMk/>
          <pc:sldMk cId="3970638049" sldId="1074"/>
        </pc:sldMkLst>
      </pc:sldChg>
      <pc:sldChg chg="add">
        <pc:chgData name="Govind, Manish" userId="S::c8980632@lowes.com::c0811ffd-760b-4f00-ad2d-b385ee4e36d1" providerId="AD" clId="Web-{8C378488-AED5-5CB9-65AB-F4048BB23FAB}" dt="2025-04-02T21:34:52.380" v="0"/>
        <pc:sldMkLst>
          <pc:docMk/>
          <pc:sldMk cId="476095778" sldId="1075"/>
        </pc:sldMkLst>
      </pc:sldChg>
      <pc:sldChg chg="add">
        <pc:chgData name="Govind, Manish" userId="S::c8980632@lowes.com::c0811ffd-760b-4f00-ad2d-b385ee4e36d1" providerId="AD" clId="Web-{8C378488-AED5-5CB9-65AB-F4048BB23FAB}" dt="2025-04-02T21:34:52.396" v="2"/>
        <pc:sldMkLst>
          <pc:docMk/>
          <pc:sldMk cId="38664028" sldId="1076"/>
        </pc:sldMkLst>
      </pc:sldChg>
      <pc:sldChg chg="add">
        <pc:chgData name="Govind, Manish" userId="S::c8980632@lowes.com::c0811ffd-760b-4f00-ad2d-b385ee4e36d1" providerId="AD" clId="Web-{8C378488-AED5-5CB9-65AB-F4048BB23FAB}" dt="2025-04-02T21:34:52.380" v="1"/>
        <pc:sldMkLst>
          <pc:docMk/>
          <pc:sldMk cId="2550577816" sldId="1077"/>
        </pc:sldMkLst>
      </pc:sldChg>
      <pc:sldChg chg="add">
        <pc:chgData name="Govind, Manish" userId="S::c8980632@lowes.com::c0811ffd-760b-4f00-ad2d-b385ee4e36d1" providerId="AD" clId="Web-{8C378488-AED5-5CB9-65AB-F4048BB23FAB}" dt="2025-04-02T21:34:52.396" v="3"/>
        <pc:sldMkLst>
          <pc:docMk/>
          <pc:sldMk cId="3422727413" sldId="1078"/>
        </pc:sldMkLst>
      </pc:sldChg>
      <pc:sldChg chg="add">
        <pc:chgData name="Govind, Manish" userId="S::c8980632@lowes.com::c0811ffd-760b-4f00-ad2d-b385ee4e36d1" providerId="AD" clId="Web-{8C378488-AED5-5CB9-65AB-F4048BB23FAB}" dt="2025-04-02T21:34:52.443" v="7"/>
        <pc:sldMkLst>
          <pc:docMk/>
          <pc:sldMk cId="2067212527" sldId="1080"/>
        </pc:sldMkLst>
      </pc:sldChg>
      <pc:sldChg chg="add">
        <pc:chgData name="Govind, Manish" userId="S::c8980632@lowes.com::c0811ffd-760b-4f00-ad2d-b385ee4e36d1" providerId="AD" clId="Web-{8C378488-AED5-5CB9-65AB-F4048BB23FAB}" dt="2025-04-02T21:34:52.505" v="16"/>
        <pc:sldMkLst>
          <pc:docMk/>
          <pc:sldMk cId="4170003942" sldId="1081"/>
        </pc:sldMkLst>
      </pc:sldChg>
      <pc:sldChg chg="add">
        <pc:chgData name="Govind, Manish" userId="S::c8980632@lowes.com::c0811ffd-760b-4f00-ad2d-b385ee4e36d1" providerId="AD" clId="Web-{8C378488-AED5-5CB9-65AB-F4048BB23FAB}" dt="2025-04-02T21:34:52.505" v="15"/>
        <pc:sldMkLst>
          <pc:docMk/>
          <pc:sldMk cId="233067081" sldId="1082"/>
        </pc:sldMkLst>
      </pc:sldChg>
      <pc:sldChg chg="add">
        <pc:chgData name="Govind, Manish" userId="S::c8980632@lowes.com::c0811ffd-760b-4f00-ad2d-b385ee4e36d1" providerId="AD" clId="Web-{8C378488-AED5-5CB9-65AB-F4048BB23FAB}" dt="2025-04-02T21:34:52.443" v="8"/>
        <pc:sldMkLst>
          <pc:docMk/>
          <pc:sldMk cId="357283238" sldId="1084"/>
        </pc:sldMkLst>
      </pc:sldChg>
      <pc:sldChg chg="add">
        <pc:chgData name="Govind, Manish" userId="S::c8980632@lowes.com::c0811ffd-760b-4f00-ad2d-b385ee4e36d1" providerId="AD" clId="Web-{8C378488-AED5-5CB9-65AB-F4048BB23FAB}" dt="2025-04-02T21:34:52.458" v="10"/>
        <pc:sldMkLst>
          <pc:docMk/>
          <pc:sldMk cId="3355450537" sldId="1085"/>
        </pc:sldMkLst>
      </pc:sldChg>
      <pc:sldChg chg="add">
        <pc:chgData name="Govind, Manish" userId="S::c8980632@lowes.com::c0811ffd-760b-4f00-ad2d-b385ee4e36d1" providerId="AD" clId="Web-{8C378488-AED5-5CB9-65AB-F4048BB23FAB}" dt="2025-04-02T21:34:52.411" v="4"/>
        <pc:sldMkLst>
          <pc:docMk/>
          <pc:sldMk cId="3751069344" sldId="1086"/>
        </pc:sldMkLst>
      </pc:sldChg>
      <pc:sldChg chg="add">
        <pc:chgData name="Govind, Manish" userId="S::c8980632@lowes.com::c0811ffd-760b-4f00-ad2d-b385ee4e36d1" providerId="AD" clId="Web-{8C378488-AED5-5CB9-65AB-F4048BB23FAB}" dt="2025-04-02T21:34:52.427" v="5"/>
        <pc:sldMkLst>
          <pc:docMk/>
          <pc:sldMk cId="2230717432" sldId="1087"/>
        </pc:sldMkLst>
      </pc:sldChg>
      <pc:sldChg chg="add">
        <pc:chgData name="Govind, Manish" userId="S::c8980632@lowes.com::c0811ffd-760b-4f00-ad2d-b385ee4e36d1" providerId="AD" clId="Web-{8C378488-AED5-5CB9-65AB-F4048BB23FAB}" dt="2025-04-02T21:34:52.427" v="6"/>
        <pc:sldMkLst>
          <pc:docMk/>
          <pc:sldMk cId="478294249" sldId="1088"/>
        </pc:sldMkLst>
      </pc:sldChg>
      <pc:sldChg chg="add">
        <pc:chgData name="Govind, Manish" userId="S::c8980632@lowes.com::c0811ffd-760b-4f00-ad2d-b385ee4e36d1" providerId="AD" clId="Web-{8C378488-AED5-5CB9-65AB-F4048BB23FAB}" dt="2025-04-02T21:34:52.474" v="11"/>
        <pc:sldMkLst>
          <pc:docMk/>
          <pc:sldMk cId="1660343404" sldId="1089"/>
        </pc:sldMkLst>
      </pc:sldChg>
      <pc:sldChg chg="add">
        <pc:chgData name="Govind, Manish" userId="S::c8980632@lowes.com::c0811ffd-760b-4f00-ad2d-b385ee4e36d1" providerId="AD" clId="Web-{8C378488-AED5-5CB9-65AB-F4048BB23FAB}" dt="2025-04-02T21:34:52.458" v="9"/>
        <pc:sldMkLst>
          <pc:docMk/>
          <pc:sldMk cId="479413671" sldId="1090"/>
        </pc:sldMkLst>
      </pc:sldChg>
      <pc:sldChg chg="add">
        <pc:chgData name="Govind, Manish" userId="S::c8980632@lowes.com::c0811ffd-760b-4f00-ad2d-b385ee4e36d1" providerId="AD" clId="Web-{8C378488-AED5-5CB9-65AB-F4048BB23FAB}" dt="2025-04-02T21:34:52.489" v="13"/>
        <pc:sldMkLst>
          <pc:docMk/>
          <pc:sldMk cId="3269516973" sldId="1091"/>
        </pc:sldMkLst>
      </pc:sldChg>
      <pc:sldChg chg="add">
        <pc:chgData name="Govind, Manish" userId="S::c8980632@lowes.com::c0811ffd-760b-4f00-ad2d-b385ee4e36d1" providerId="AD" clId="Web-{8C378488-AED5-5CB9-65AB-F4048BB23FAB}" dt="2025-04-02T21:34:52.489" v="14"/>
        <pc:sldMkLst>
          <pc:docMk/>
          <pc:sldMk cId="148639109" sldId="10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E2488-2C1C-4E6F-BD05-CAD6E621DE4C}" type="datetimeFigureOut"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21BBA-078C-4447-A91E-18C6A5D295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AB4BD6B7-5404-2B81-C5AD-FC60268F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4D82F97F-ACD1-B9C6-D14D-618DB4CD2D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807CC8C6-3EC1-98F0-C8E6-3B218BAA6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054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1AB583A-5D2C-CD34-AAC1-35ECFEAFB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95F7AB9D-06C6-804B-EEE4-80273CB87A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65FD0F9-FB22-B3D2-1508-EF99389E83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0E4267E-4C0F-7CA9-65D9-C2F8F9E7B2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5085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F79DC9E-B2BB-480F-722F-2A5191C66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8B04BB7-51A1-F4E1-D69E-E7997A6FD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EC8D0F5-705D-B196-E7C5-E2F638339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>
              <a:ea typeface="Calibri"/>
              <a:cs typeface="Calibri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2ED8E19-4E71-D6F4-2171-D2BFBD907D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074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156C912-06FC-398F-5654-7AABDC1B3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AAF5146-D482-5FCA-2FB1-5A105C7207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7497BE0-038F-31F3-5409-FBA0BDD34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>
              <a:ea typeface="Calibri"/>
              <a:cs typeface="Calibri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9E10BFD-1797-EB65-32DB-C594EC041C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9538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A6213CA-9212-93DE-1C93-1EC9B9F9D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706EB71-D580-5111-654C-B38C9E2C4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CB7E73F9-D2A4-4EAD-136F-F9CDCE1079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>
              <a:ea typeface="Calibri"/>
              <a:cs typeface="Calibri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D750A10-04BC-B3F0-F105-C89F0D91D6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5188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D72894E-C201-6F16-2D8C-A76994F4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921C7A3-F6E3-4BAF-0ECE-C0EE2038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2E9FD00-195D-2CA5-ED73-39A3E7934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>
              <a:ea typeface="Calibri"/>
              <a:cs typeface="Calibri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392F2C0-A336-4DEB-FF04-DCB64FB4DF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567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14E5B349-29E7-04AA-4B63-7FF075A8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8E4744B-6E01-98F2-5BA9-25BF5B1FA5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F35F918-3C5E-84F2-BB29-CD6AF4787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A15BDD8-52D7-B8A9-B6A5-F9726FB4A7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478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0D0DD41-6FB1-E5E0-759E-BBCE8CE5B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032366C-31B0-2ED0-A25E-8EC743CBEE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01C3EA5-AAA5-873B-4DB4-47C8C20DE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80ADFF7-EB34-D4B9-4312-E292497B90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04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194C1F0E-A1A2-243D-0A6E-B3E3E6805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5E689C6-2BE9-88EE-ABCF-8BBBD413D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F584683-6A15-341D-FB01-A9DBFA0FDF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35C7059-9E64-40DD-6735-095CDE7A00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3191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565225B-FB26-BCD4-C562-48E0AF63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66561BA-EB4E-3187-B358-29654D9C1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ED010D5-48CF-373A-D8BF-0458892FF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0C928C0-A92B-AFBD-FDCB-354E7D5FC1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0571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2206F5C-1E9E-07E2-9DCF-0F38D6B83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17ABD6A-C426-9D74-F6AE-55BAAEF97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56EEA2D-0DE4-C65E-CC92-1009D8DF2A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2F5E797-D5A9-9DCA-7DBB-B2B4AF90BF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72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D4C2510-063E-0E40-1DA7-EF576A568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CB04F5C-D908-4DCD-E951-17F3990ED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765C7C3-7E43-9F99-9ADA-90FF26D71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D5336C3-90BB-EFF9-B2E7-65C1FFD28F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847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7EF6AD7-448B-96BC-66C2-4C1AF46CF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9D3874E6-5119-B992-6610-BEA7A1F6D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2B68781-823C-60E9-BB09-B680EB33A2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9ED4FDC-9E44-6026-57A2-3F98AD951B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2027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1548EDAB-2B82-5472-AC4F-3CA0F5F46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3D9F607-58D2-FDD0-D176-A0AF6B1841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1D8FBF4-9522-098A-A32F-A48C4FCDF9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4F0C523-AF5B-E67E-3B0C-9AC102656E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2148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A3A45C8-64F6-CB07-9252-42C23CE5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CB71142-F4CA-7359-37F4-393C1753DF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3A00FA2-8566-ACC5-70E0-B7E107EE6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B94C4CD-0FD4-64C4-2718-967DC36C87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597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AD355A1-7789-8266-D233-4F6481D8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2927D79E-8572-BBD8-D5F0-F8287F43F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A39B6BE-5707-657B-6E81-6D4AF07638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D1F65BE-E818-31C3-AEA3-40DF863570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3254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2FC10B9-EF85-7BC3-8A47-366D6ADCB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78EBD64-AA55-74CC-CE07-A3DECED5D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BBFCB5F-54F5-2988-B4C3-8424B95BD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5DECD31-137F-28E7-43FB-C9737D8922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141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AEE6651-9278-4BD5-3283-9741DAD1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E708E52-7F0D-61C5-D250-86B0E46ED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CB86C9BD-8288-47C7-F8C0-889347EAA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14986F7-6A21-D344-B5EE-D67AC3DE0F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3573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8D588B3-ADCB-DE4D-D042-043D866CB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152A33E-8B16-2157-744A-13EE24241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80D88827-8FB8-2AA7-0D12-01F767114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161D33B-F42B-67F5-63C0-20CAD8BDB8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979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6417AF64-58ED-1C71-C957-C1835A864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4F742C6-C4C0-D5DB-980D-9DDAA2706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38A4807-6BE0-3B84-93A1-F6C9FEC043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9697D5C-5A6A-D0E3-86A4-740B7963CE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394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891A502-CF9D-C504-9C84-A33F73D7E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0FDED93-86A1-811D-F5E9-D93D632D6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EE703D2-0100-2B02-D195-51411DD24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7A0B278-67EC-8CFD-D29D-4C9FD67B8B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3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1A016645-B37E-5ADC-C38C-7999263A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ABA22CA-53DD-AD76-5964-E38496A00F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A92466A-2145-9283-A864-F079AC68F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3CA2C09-86BD-0DD5-74E6-8924B981F9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905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5396B7C-8934-97CE-FFBB-70453048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DA08ACA-C8BD-759B-A7C9-533F0FE784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23A0F1F-5B0D-FE68-96FA-AC53C50E7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C665094-BCC3-472C-A46D-32539CC1AD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769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BDBE279-63C6-7877-8409-6A81F30C8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C98A376-1E87-5CE1-5C56-D720010D44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D3F3362-5C3C-0ADD-4397-FD6BCD99E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1B74D5F-F420-9FB6-5D08-4C06DA54E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33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73A3710-F664-2B64-4DF0-005F2FD6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A6149D8-797D-5156-3E55-043ACCC1B6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32DB2EC-1C44-1181-A521-24DE9089A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/>
              <a:t>124x64</a:t>
            </a:r>
          </a:p>
          <a:p>
            <a:r>
              <a:rPr lang="en-US"/>
              <a:t>887</a:t>
            </a: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1F3415B-DF25-9CBE-78B8-4EBDD89415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81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A2DA5B6-3A36-312A-9550-E68CF8EB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3E3C50D-8FEF-36E3-0011-A4929388C9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D23B85D-3EFB-DADE-83C3-D8832B7C2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/>
              <a:t>124x64</a:t>
            </a:r>
          </a:p>
          <a:p>
            <a:r>
              <a:rPr lang="en-US"/>
              <a:t>887</a:t>
            </a: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34943B0-E54F-8063-3D1C-6EC185C3E7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009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2D72313-47EA-B90E-6260-9627C43A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9F7E2091-1650-9DA6-D0DB-87383A11A3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4AE8B58-A2A4-CBC2-8261-4A0690E9F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/>
              <a:t>124x64</a:t>
            </a:r>
          </a:p>
          <a:p>
            <a:r>
              <a:rPr lang="en-US"/>
              <a:t>887</a:t>
            </a: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8532CAC-DE0A-2BB6-9F5E-43EA881DC2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02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7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2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E872F174-AF3F-F113-CA45-F1FBC6C1B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823C8573-DF7C-039B-FCEF-09565A09DF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DA4E66F2-3863-B659-8842-452A437D5869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2B4F706A-3151-D40A-3236-8D8A977C74F5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5E1DF5C4-9026-9B47-227F-2581496C9181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C7E8F1F7-BD1F-2BD2-3C1B-7369D3460033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BCFBADE6-0ACC-28C1-3547-817394EC0C27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F6E35D28-C32C-FEF3-CD9C-855FAB9F9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C728A-3567-1452-B7E6-AAB823D14BBE}"/>
              </a:ext>
            </a:extLst>
          </p:cNvPr>
          <p:cNvSpPr txBox="1"/>
          <p:nvPr/>
        </p:nvSpPr>
        <p:spPr>
          <a:xfrm>
            <a:off x="826379" y="5059283"/>
            <a:ext cx="5484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Bi  weekly progress, 15 May, 2025 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ACFED-6E4E-18EE-6277-149C4F424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FB6CA97D-E915-354E-163D-BC7E32948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42CC6DE-663E-1DB2-AD6B-88B5A233E83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1746FBC-569B-F060-FE3B-AC1B45A08BB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A25DC44-7B5B-9E51-8621-38E23C12CD6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DBFCAB8-F4B3-6482-84F1-F48C680A536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F48431A-672C-5CE2-160B-DB2CFA4A5E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Examples : Low Subject Resolutions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24E92-1E6D-939D-30C5-C194EC7EE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88" y="2148808"/>
            <a:ext cx="966586" cy="2437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2C1BAB-1F9C-6437-0850-4E50044AA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85" y="2154956"/>
            <a:ext cx="1055716" cy="2427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B58D8-6958-0222-91D5-6452E566B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131" y="2124229"/>
            <a:ext cx="928684" cy="2492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DF9270-DF0C-706C-1A03-C3B220164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00" y="2173390"/>
            <a:ext cx="1077695" cy="2492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D4A03-9758-7EB7-EF0F-51048BC07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676" y="2176334"/>
            <a:ext cx="986080" cy="241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74A9A-DBE0-709B-4191-CD2149EBB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0812" y="2173544"/>
            <a:ext cx="1114731" cy="2424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73E65E-074B-8B2A-5EA0-A0AD6AADBC9C}"/>
              </a:ext>
            </a:extLst>
          </p:cNvPr>
          <p:cNvSpPr txBox="1"/>
          <p:nvPr/>
        </p:nvSpPr>
        <p:spPr>
          <a:xfrm>
            <a:off x="3906289" y="1750064"/>
            <a:ext cx="7389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&lt;= 50x50 Resolution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83076-6715-ED75-ECA0-D0DC38A471FA}"/>
              </a:ext>
            </a:extLst>
          </p:cNvPr>
          <p:cNvSpPr txBox="1"/>
          <p:nvPr/>
        </p:nvSpPr>
        <p:spPr>
          <a:xfrm>
            <a:off x="-194433" y="4901539"/>
            <a:ext cx="12681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ea typeface="+mn-lt"/>
                <a:cs typeface="+mn-lt"/>
              </a:rPr>
              <a:t>Due to low resolutions, it's difficult even for our naked eye to re-identify subjects.</a:t>
            </a:r>
            <a:endParaRPr 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2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766DDFA-0278-5776-C001-659838A9C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E7DBFF7C-08EE-1182-A43F-7BB1AED4AD0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ACABD7C-EACD-6823-475C-AC99E8DDF17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1443640-4ABF-629B-F5D7-A9947F6C9E3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CE87CBD-0821-912F-BE8D-76DE7EC8F30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6B2DA14-EFA9-0C1B-E1B9-A056D9A57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58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Detections - Body Part Visibility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F30F3-F057-1CEB-7E2E-56BBC50B4A1B}"/>
              </a:ext>
            </a:extLst>
          </p:cNvPr>
          <p:cNvSpPr txBox="1"/>
          <p:nvPr/>
        </p:nvSpPr>
        <p:spPr>
          <a:xfrm>
            <a:off x="710897" y="1811851"/>
            <a:ext cx="72189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accent3"/>
                </a:solidFill>
              </a:rPr>
              <a:t>More </a:t>
            </a:r>
            <a:r>
              <a:rPr lang="en-US"/>
              <a:t>is the visibility of  body parts, </a:t>
            </a:r>
            <a:r>
              <a:rPr lang="en-US" b="1">
                <a:solidFill>
                  <a:schemeClr val="accent3"/>
                </a:solidFill>
              </a:rPr>
              <a:t>better </a:t>
            </a:r>
            <a:r>
              <a:rPr lang="en-US"/>
              <a:t>is the performance. 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C15858-7BBC-7D7F-9C7C-8CB77E6B0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283725"/>
              </p:ext>
            </p:extLst>
          </p:nvPr>
        </p:nvGraphicFramePr>
        <p:xfrm>
          <a:off x="782410" y="3299732"/>
          <a:ext cx="5766234" cy="2898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421">
                  <a:extLst>
                    <a:ext uri="{9D8B030D-6E8A-4147-A177-3AD203B41FA5}">
                      <a16:colId xmlns:a16="http://schemas.microsoft.com/office/drawing/2014/main" val="3098084164"/>
                    </a:ext>
                  </a:extLst>
                </a:gridCol>
                <a:gridCol w="928418">
                  <a:extLst>
                    <a:ext uri="{9D8B030D-6E8A-4147-A177-3AD203B41FA5}">
                      <a16:colId xmlns:a16="http://schemas.microsoft.com/office/drawing/2014/main" val="3407866751"/>
                    </a:ext>
                  </a:extLst>
                </a:gridCol>
                <a:gridCol w="1191279">
                  <a:extLst>
                    <a:ext uri="{9D8B030D-6E8A-4147-A177-3AD203B41FA5}">
                      <a16:colId xmlns:a16="http://schemas.microsoft.com/office/drawing/2014/main" val="4162713791"/>
                    </a:ext>
                  </a:extLst>
                </a:gridCol>
                <a:gridCol w="849558">
                  <a:extLst>
                    <a:ext uri="{9D8B030D-6E8A-4147-A177-3AD203B41FA5}">
                      <a16:colId xmlns:a16="http://schemas.microsoft.com/office/drawing/2014/main" val="3488242147"/>
                    </a:ext>
                  </a:extLst>
                </a:gridCol>
                <a:gridCol w="849558">
                  <a:extLst>
                    <a:ext uri="{9D8B030D-6E8A-4147-A177-3AD203B41FA5}">
                      <a16:colId xmlns:a16="http://schemas.microsoft.com/office/drawing/2014/main" val="2678168467"/>
                    </a:ext>
                  </a:extLst>
                </a:gridCol>
              </a:tblGrid>
              <a:tr h="740371">
                <a:tc>
                  <a:txBody>
                    <a:bodyPr/>
                    <a:lstStyle/>
                    <a:p>
                      <a:r>
                        <a:rPr lang="en-US"/>
                        <a:t>Min </a:t>
                      </a:r>
                      <a:r>
                        <a:rPr lang="en-US" err="1"/>
                        <a:t>Keypoints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Query 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Gallery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Top-1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85074"/>
                  </a:ext>
                </a:extLst>
              </a:tr>
              <a:tr h="66281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25725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759994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378506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81.3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91.9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3053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7179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82.0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348147"/>
                  </a:ext>
                </a:extLst>
              </a:tr>
            </a:tbl>
          </a:graphicData>
        </a:graphic>
      </p:graphicFrame>
      <p:pic>
        <p:nvPicPr>
          <p:cNvPr id="8" name="Picture 7" descr="A person in a black shirt&#10;&#10;AI-generated content may be incorrect.">
            <a:extLst>
              <a:ext uri="{FF2B5EF4-FFF2-40B4-BE49-F238E27FC236}">
                <a16:creationId xmlns:a16="http://schemas.microsoft.com/office/drawing/2014/main" id="{40080432-48E3-807C-D3D9-6FAFFAB4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246" y="1727452"/>
            <a:ext cx="1075824" cy="1591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84EE24-42F2-0552-6E0D-F1CD2DC7D60E}"/>
              </a:ext>
            </a:extLst>
          </p:cNvPr>
          <p:cNvSpPr txBox="1"/>
          <p:nvPr/>
        </p:nvSpPr>
        <p:spPr>
          <a:xfrm>
            <a:off x="6564324" y="3824331"/>
            <a:ext cx="490079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While analyzing the number of  minimum body joints   using yolo pose estimator.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Identified cases like </a:t>
            </a:r>
            <a:r>
              <a:rPr lang="en-US" b="1">
                <a:solidFill>
                  <a:srgbClr val="FF0000"/>
                </a:solidFill>
              </a:rPr>
              <a:t>No persons / multi person</a:t>
            </a:r>
            <a:r>
              <a:rPr lang="en-US" b="1">
                <a:solidFill>
                  <a:schemeClr val="accent1"/>
                </a:solidFill>
              </a:rPr>
              <a:t> </a:t>
            </a:r>
            <a:r>
              <a:rPr lang="en-US"/>
              <a:t>detections </a:t>
            </a:r>
          </a:p>
        </p:txBody>
      </p:sp>
      <p:pic>
        <p:nvPicPr>
          <p:cNvPr id="11" name="Picture 10" descr="A person walking on a skateboard&#10;&#10;AI-generated content may be incorrect.">
            <a:extLst>
              <a:ext uri="{FF2B5EF4-FFF2-40B4-BE49-F238E27FC236}">
                <a16:creationId xmlns:a16="http://schemas.microsoft.com/office/drawing/2014/main" id="{7F4CD2FF-B80A-4E22-393D-2098621A2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193" y="1711325"/>
            <a:ext cx="1099720" cy="1583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9D09A-7A7B-7B88-F928-ED3E238684A4}"/>
              </a:ext>
            </a:extLst>
          </p:cNvPr>
          <p:cNvSpPr txBox="1"/>
          <p:nvPr/>
        </p:nvSpPr>
        <p:spPr>
          <a:xfrm>
            <a:off x="-289683" y="6411931"/>
            <a:ext cx="133822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ea typeface="+mn-lt"/>
                <a:cs typeface="+mn-lt"/>
              </a:rPr>
              <a:t>Do we have any cases where there is no person </a:t>
            </a:r>
            <a:r>
              <a:rPr lang="en-US" b="1" err="1">
                <a:solidFill>
                  <a:schemeClr val="accent1"/>
                </a:solidFill>
                <a:ea typeface="+mn-lt"/>
                <a:cs typeface="+mn-lt"/>
              </a:rPr>
              <a:t>i.e</a:t>
            </a:r>
            <a:r>
              <a:rPr lang="en-US" b="1">
                <a:solidFill>
                  <a:schemeClr val="accent1"/>
                </a:solidFill>
                <a:ea typeface="+mn-lt"/>
                <a:cs typeface="+mn-lt"/>
              </a:rPr>
              <a:t> no joints from pose estimator based on GT annotations?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C3F9601-AAA9-B728-F323-71271A8E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9244C25-51F8-2773-88BA-79BBB586BBEF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4DA53B9-2831-BA95-0B1B-406226A96FD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3B33867-5D1D-1763-2C30-97B26C130BB3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E5FC875-DAF7-2616-C8F0-0A4D31673B8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FD1192B-1759-EA08-0B26-1D58D0EE8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58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Pipeline for No Person Detection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2DF84-E62D-E8A9-A331-82E33B51E5EA}"/>
              </a:ext>
            </a:extLst>
          </p:cNvPr>
          <p:cNvSpPr txBox="1"/>
          <p:nvPr/>
        </p:nvSpPr>
        <p:spPr>
          <a:xfrm>
            <a:off x="460118" y="1713259"/>
            <a:ext cx="11138930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3750"/>
              </a:lnSpc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Total query images : 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Arial"/>
              </a:rPr>
              <a:t>4099  </a:t>
            </a:r>
            <a:endParaRPr lang="en-US">
              <a:solidFill>
                <a:srgbClr val="000000"/>
              </a:solidFill>
              <a:latin typeface="Aptos"/>
              <a:ea typeface="Calibri"/>
              <a:cs typeface="Arial"/>
            </a:endParaRPr>
          </a:p>
          <a:p>
            <a:pPr marL="342900" indent="-342900">
              <a:lnSpc>
                <a:spcPts val="3750"/>
              </a:lnSpc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Incorrect predictions  - </a:t>
            </a: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Arial"/>
              </a:rPr>
              <a:t>1368</a:t>
            </a:r>
            <a:endParaRPr lang="en-US">
              <a:solidFill>
                <a:srgbClr val="FF0000"/>
              </a:solidFill>
              <a:latin typeface="Aptos"/>
              <a:ea typeface="Calibri"/>
              <a:cs typeface="Arial"/>
            </a:endParaRPr>
          </a:p>
          <a:p>
            <a:pPr marL="342900" indent="-342900">
              <a:lnSpc>
                <a:spcPts val="3750"/>
              </a:lnSpc>
              <a:buFont typeface="Arial"/>
              <a:buChar char="•"/>
            </a:pPr>
            <a:endParaRPr lang="en-US" sz="2000" b="1">
              <a:solidFill>
                <a:schemeClr val="accent1"/>
              </a:solidFill>
              <a:latin typeface="Calibri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Followed</a:t>
            </a:r>
            <a:r>
              <a:rPr lang="en-US" sz="2000">
                <a:latin typeface="Calibri"/>
                <a:ea typeface="Calibri"/>
                <a:cs typeface="Arial"/>
              </a:rPr>
              <a:t> a 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Arial"/>
              </a:rPr>
              <a:t>two-stage pipeline (object detection + pose estimation )</a:t>
            </a:r>
            <a:r>
              <a:rPr lang="en-US" sz="2000">
                <a:latin typeface="Calibri"/>
                <a:ea typeface="Calibri"/>
                <a:cs typeface="Arial"/>
              </a:rPr>
              <a:t> to  identify persons in GT bounding boxes</a:t>
            </a:r>
            <a:endParaRPr lang="en-US" sz="2000">
              <a:solidFill>
                <a:schemeClr val="accent1"/>
              </a:solidFill>
              <a:latin typeface="Calibri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close-up of a white door&#10;&#10;AI-generated content may be incorrect.">
            <a:extLst>
              <a:ext uri="{FF2B5EF4-FFF2-40B4-BE49-F238E27FC236}">
                <a16:creationId xmlns:a16="http://schemas.microsoft.com/office/drawing/2014/main" id="{5974E83D-40A6-A5B5-7F73-7B2CF215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32" y="4370943"/>
            <a:ext cx="1345747" cy="13429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53D5D9-5497-7C96-C9F2-27BB67EE80F8}"/>
              </a:ext>
            </a:extLst>
          </p:cNvPr>
          <p:cNvSpPr/>
          <p:nvPr/>
        </p:nvSpPr>
        <p:spPr>
          <a:xfrm>
            <a:off x="4425186" y="3700785"/>
            <a:ext cx="1894974" cy="1209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Detector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6B7718-D3A7-5C6B-C4AB-BB3680873D59}"/>
              </a:ext>
            </a:extLst>
          </p:cNvPr>
          <p:cNvCxnSpPr>
            <a:cxnSpLocks/>
          </p:cNvCxnSpPr>
          <p:nvPr/>
        </p:nvCxnSpPr>
        <p:spPr>
          <a:xfrm flipV="1">
            <a:off x="2922788" y="4377561"/>
            <a:ext cx="1447011" cy="677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7E335D7-C040-F1FE-D1C8-C60D47E47753}"/>
              </a:ext>
            </a:extLst>
          </p:cNvPr>
          <p:cNvSpPr/>
          <p:nvPr/>
        </p:nvSpPr>
        <p:spPr>
          <a:xfrm>
            <a:off x="4427452" y="5305950"/>
            <a:ext cx="1899272" cy="1223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Pose Estimator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EDEB03-121F-1C8A-A267-0F9222022C5B}"/>
              </a:ext>
            </a:extLst>
          </p:cNvPr>
          <p:cNvCxnSpPr>
            <a:cxnSpLocks/>
          </p:cNvCxnSpPr>
          <p:nvPr/>
        </p:nvCxnSpPr>
        <p:spPr>
          <a:xfrm>
            <a:off x="2929591" y="5177160"/>
            <a:ext cx="1378976" cy="758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47093A-EB26-6788-0F9D-13B3B2F82B86}"/>
              </a:ext>
            </a:extLst>
          </p:cNvPr>
          <p:cNvSpPr txBox="1"/>
          <p:nvPr/>
        </p:nvSpPr>
        <p:spPr>
          <a:xfrm>
            <a:off x="4797878" y="4857573"/>
            <a:ext cx="2869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No Person?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25C83-2807-80AD-8E78-238BCAAB9694}"/>
              </a:ext>
            </a:extLst>
          </p:cNvPr>
          <p:cNvSpPr txBox="1"/>
          <p:nvPr/>
        </p:nvSpPr>
        <p:spPr>
          <a:xfrm>
            <a:off x="4947557" y="6490428"/>
            <a:ext cx="2869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No Joint?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1B9F84-72DC-7B3A-3D6C-E15239CAB5CD}"/>
              </a:ext>
            </a:extLst>
          </p:cNvPr>
          <p:cNvSpPr/>
          <p:nvPr/>
        </p:nvSpPr>
        <p:spPr>
          <a:xfrm>
            <a:off x="7203310" y="4775272"/>
            <a:ext cx="1824433" cy="794585"/>
          </a:xfrm>
          <a:prstGeom prst="rect">
            <a:avLst/>
          </a:prstGeom>
          <a:solidFill>
            <a:srgbClr val="FF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No Person Detected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3AB80D-328F-70DC-1BD4-2034CC80AF2D}"/>
              </a:ext>
            </a:extLst>
          </p:cNvPr>
          <p:cNvCxnSpPr>
            <a:cxnSpLocks/>
          </p:cNvCxnSpPr>
          <p:nvPr/>
        </p:nvCxnSpPr>
        <p:spPr>
          <a:xfrm>
            <a:off x="6331377" y="5170356"/>
            <a:ext cx="773458" cy="3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4F2024-DE8A-967D-7C92-1800E3C13BE2}"/>
              </a:ext>
            </a:extLst>
          </p:cNvPr>
          <p:cNvCxnSpPr>
            <a:cxnSpLocks/>
          </p:cNvCxnSpPr>
          <p:nvPr/>
        </p:nvCxnSpPr>
        <p:spPr>
          <a:xfrm>
            <a:off x="9256912" y="5190767"/>
            <a:ext cx="773458" cy="3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A2902B9-89E4-9DE6-90EE-6BDB6E5B2687}"/>
              </a:ext>
            </a:extLst>
          </p:cNvPr>
          <p:cNvSpPr/>
          <p:nvPr/>
        </p:nvSpPr>
        <p:spPr>
          <a:xfrm>
            <a:off x="10081221" y="4720844"/>
            <a:ext cx="1953700" cy="10599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Manually Verification for False Negatives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BDF82-981B-34B1-78F9-823E32EF1774}"/>
              </a:ext>
            </a:extLst>
          </p:cNvPr>
          <p:cNvSpPr txBox="1"/>
          <p:nvPr/>
        </p:nvSpPr>
        <p:spPr>
          <a:xfrm>
            <a:off x="1525360" y="5653590"/>
            <a:ext cx="2869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GT Box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BDC6EE-E7F7-CA9A-C003-BDC0D690B8C4}"/>
              </a:ext>
            </a:extLst>
          </p:cNvPr>
          <p:cNvSpPr txBox="1"/>
          <p:nvPr/>
        </p:nvSpPr>
        <p:spPr>
          <a:xfrm>
            <a:off x="6886575" y="5551535"/>
            <a:ext cx="29847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maybe detector / pose estimator doesn't work due to low resolution/occlusions</a:t>
            </a:r>
          </a:p>
        </p:txBody>
      </p:sp>
    </p:spTree>
    <p:extLst>
      <p:ext uri="{BB962C8B-B14F-4D97-AF65-F5344CB8AC3E}">
        <p14:creationId xmlns:p14="http://schemas.microsoft.com/office/powerpoint/2010/main" val="843101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B6CB2EE-D6D1-1D19-4A70-3279F2D6B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E44CB90D-A826-C2ED-6A26-40B41B5B951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E4E9935-39FA-B57A-4E03-DCF05F3A3C6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6272027-77CF-2E23-0798-90D5A762F63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7123BE8-2859-8380-980E-BDF0992C973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8794E22-1710-6E43-0ECC-C217E64167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58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Pipeline for No Person Detection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0C470-43B8-14DB-3110-1BE5CAF91582}"/>
              </a:ext>
            </a:extLst>
          </p:cNvPr>
          <p:cNvSpPr txBox="1"/>
          <p:nvPr/>
        </p:nvSpPr>
        <p:spPr>
          <a:xfrm>
            <a:off x="460118" y="1114545"/>
            <a:ext cx="11138930" cy="33733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b="1">
              <a:solidFill>
                <a:schemeClr val="accent1"/>
              </a:solidFill>
              <a:latin typeface="Calibri"/>
              <a:ea typeface="Calibri"/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Focused on failed cases in query images only -</a:t>
            </a: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1368  cases</a:t>
            </a:r>
            <a:r>
              <a:rPr lang="en-US">
                <a:latin typeface="Calibri"/>
                <a:ea typeface="Calibri"/>
                <a:cs typeface="Calibri"/>
              </a:rPr>
              <a:t> (because of manual verification step)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solidFill>
                  <a:schemeClr val="accent3"/>
                </a:solidFill>
                <a:latin typeface="Calibri"/>
                <a:ea typeface="Calibri"/>
                <a:cs typeface="Calibri"/>
              </a:rPr>
              <a:t>943</a:t>
            </a:r>
            <a:r>
              <a:rPr lang="en-US">
                <a:latin typeface="Calibri"/>
                <a:ea typeface="Calibri"/>
                <a:cs typeface="Calibri"/>
              </a:rPr>
              <a:t>  images have person detections and  </a:t>
            </a: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425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</a:rPr>
              <a:t>images have no detections.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When manually checked these </a:t>
            </a: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100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</a:rPr>
              <a:t>out of </a:t>
            </a:r>
            <a:r>
              <a:rPr lang="en-US" b="1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425</a:t>
            </a: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</a:rPr>
              <a:t>images (</a:t>
            </a: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7.5% of no person detection cases</a:t>
            </a:r>
            <a:r>
              <a:rPr lang="en-US">
                <a:latin typeface="Calibri"/>
                <a:ea typeface="Calibri"/>
                <a:cs typeface="Calibri"/>
              </a:rPr>
              <a:t>)  actually have no persons detected and remaining are false negatives from the object detection model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Similarly,  we  log the detection  information  for both train and gallery sets and can be reviewed manually by label team. 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close-up of a white door&#10;&#10;AI-generated content may be incorrect.">
            <a:extLst>
              <a:ext uri="{FF2B5EF4-FFF2-40B4-BE49-F238E27FC236}">
                <a16:creationId xmlns:a16="http://schemas.microsoft.com/office/drawing/2014/main" id="{EA71F398-4D56-4C23-47D9-63B7FF5F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32" y="4370943"/>
            <a:ext cx="1345747" cy="13429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3442F3-44E3-037C-B4E9-C2861BFBDF22}"/>
              </a:ext>
            </a:extLst>
          </p:cNvPr>
          <p:cNvSpPr/>
          <p:nvPr/>
        </p:nvSpPr>
        <p:spPr>
          <a:xfrm>
            <a:off x="4425186" y="3700785"/>
            <a:ext cx="1894974" cy="1209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Detector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EC304A-986B-F19D-CDD1-B2266D0B1E9E}"/>
              </a:ext>
            </a:extLst>
          </p:cNvPr>
          <p:cNvCxnSpPr>
            <a:cxnSpLocks/>
          </p:cNvCxnSpPr>
          <p:nvPr/>
        </p:nvCxnSpPr>
        <p:spPr>
          <a:xfrm flipV="1">
            <a:off x="2922788" y="4377561"/>
            <a:ext cx="1447011" cy="677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171E52F-F046-BBF0-66D3-C649812207AA}"/>
              </a:ext>
            </a:extLst>
          </p:cNvPr>
          <p:cNvSpPr/>
          <p:nvPr/>
        </p:nvSpPr>
        <p:spPr>
          <a:xfrm>
            <a:off x="4427452" y="5305950"/>
            <a:ext cx="1899272" cy="1223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Pose Estimator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CA313E-1BA1-CBA9-5AF6-820C36A4DA5F}"/>
              </a:ext>
            </a:extLst>
          </p:cNvPr>
          <p:cNvCxnSpPr>
            <a:cxnSpLocks/>
          </p:cNvCxnSpPr>
          <p:nvPr/>
        </p:nvCxnSpPr>
        <p:spPr>
          <a:xfrm>
            <a:off x="2929591" y="5177160"/>
            <a:ext cx="1378976" cy="758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9C6EAC-63B3-2D76-1B3F-BEEA9E99F48F}"/>
              </a:ext>
            </a:extLst>
          </p:cNvPr>
          <p:cNvSpPr txBox="1"/>
          <p:nvPr/>
        </p:nvSpPr>
        <p:spPr>
          <a:xfrm>
            <a:off x="4797878" y="4857573"/>
            <a:ext cx="2869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No Person?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D0C96-C9FE-E196-CA2B-E22D7E80DA11}"/>
              </a:ext>
            </a:extLst>
          </p:cNvPr>
          <p:cNvSpPr txBox="1"/>
          <p:nvPr/>
        </p:nvSpPr>
        <p:spPr>
          <a:xfrm>
            <a:off x="4947557" y="6490428"/>
            <a:ext cx="2869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No Joint?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8AC21-F704-9395-AA28-DB14147D3635}"/>
              </a:ext>
            </a:extLst>
          </p:cNvPr>
          <p:cNvSpPr/>
          <p:nvPr/>
        </p:nvSpPr>
        <p:spPr>
          <a:xfrm>
            <a:off x="7203310" y="4775272"/>
            <a:ext cx="1824433" cy="794585"/>
          </a:xfrm>
          <a:prstGeom prst="rect">
            <a:avLst/>
          </a:prstGeom>
          <a:solidFill>
            <a:srgbClr val="FF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No Person Detected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12D7A7-2682-BEA6-FAA8-D0E09F87238F}"/>
              </a:ext>
            </a:extLst>
          </p:cNvPr>
          <p:cNvCxnSpPr>
            <a:cxnSpLocks/>
          </p:cNvCxnSpPr>
          <p:nvPr/>
        </p:nvCxnSpPr>
        <p:spPr>
          <a:xfrm>
            <a:off x="6331377" y="5170356"/>
            <a:ext cx="773458" cy="3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75E13A-7348-D719-BEA5-B79BD83F4C4D}"/>
              </a:ext>
            </a:extLst>
          </p:cNvPr>
          <p:cNvSpPr txBox="1"/>
          <p:nvPr/>
        </p:nvSpPr>
        <p:spPr>
          <a:xfrm>
            <a:off x="6886575" y="5551535"/>
            <a:ext cx="29847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maybe detector / pose estimator doesn't work due to low resolution/occlusions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27D273-DE6C-9DF0-5ABA-AFDE82C4A09D}"/>
              </a:ext>
            </a:extLst>
          </p:cNvPr>
          <p:cNvCxnSpPr>
            <a:cxnSpLocks/>
          </p:cNvCxnSpPr>
          <p:nvPr/>
        </p:nvCxnSpPr>
        <p:spPr>
          <a:xfrm>
            <a:off x="9256912" y="5190767"/>
            <a:ext cx="773458" cy="3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071BA07-1925-107D-F810-10AC44DFC3EB}"/>
              </a:ext>
            </a:extLst>
          </p:cNvPr>
          <p:cNvSpPr/>
          <p:nvPr/>
        </p:nvSpPr>
        <p:spPr>
          <a:xfrm>
            <a:off x="10081221" y="4720844"/>
            <a:ext cx="1953700" cy="10599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Manually Verification for False Negatives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1EF45F-76E9-CDC2-55ED-F6026A1045B4}"/>
              </a:ext>
            </a:extLst>
          </p:cNvPr>
          <p:cNvSpPr txBox="1"/>
          <p:nvPr/>
        </p:nvSpPr>
        <p:spPr>
          <a:xfrm>
            <a:off x="1525360" y="5653590"/>
            <a:ext cx="2869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GT Box</a:t>
            </a:r>
          </a:p>
        </p:txBody>
      </p:sp>
    </p:spTree>
    <p:extLst>
      <p:ext uri="{BB962C8B-B14F-4D97-AF65-F5344CB8AC3E}">
        <p14:creationId xmlns:p14="http://schemas.microsoft.com/office/powerpoint/2010/main" val="168781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BAEC59F-3DA5-3835-FA00-80B99071F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37F57D7-65D4-017F-5152-941AACC523CA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9BD5812-3C98-CA89-8D1C-539A9DA363BC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32792AD-F6A5-964B-16FC-5D161A0316B3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23A8168-0CF9-88EC-CD94-9DCA9746FFF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DE05BAC-1119-A37C-CB4C-A4C67F8A38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58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Pipeline for No Person Detection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300F9-57A8-0B91-FE47-BBA955057290}"/>
              </a:ext>
            </a:extLst>
          </p:cNvPr>
          <p:cNvSpPr txBox="1"/>
          <p:nvPr/>
        </p:nvSpPr>
        <p:spPr>
          <a:xfrm>
            <a:off x="460118" y="1713259"/>
            <a:ext cx="11138930" cy="45089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3750"/>
              </a:lnSpc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Total query images : 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Arial"/>
              </a:rPr>
              <a:t>4099  </a:t>
            </a:r>
            <a:endParaRPr lang="en-US"/>
          </a:p>
          <a:p>
            <a:pPr marL="342900" indent="-342900">
              <a:lnSpc>
                <a:spcPts val="3750"/>
              </a:lnSpc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Incorrect predictions  - </a:t>
            </a:r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Arial"/>
              </a:rPr>
              <a:t>1368</a:t>
            </a:r>
            <a:endParaRPr lang="en-US">
              <a:solidFill>
                <a:srgbClr val="FF0000"/>
              </a:solidFill>
            </a:endParaRPr>
          </a:p>
          <a:p>
            <a:pPr marL="342900" indent="-342900">
              <a:lnSpc>
                <a:spcPts val="3750"/>
              </a:lnSpc>
              <a:buFont typeface="Arial"/>
              <a:buChar char="•"/>
            </a:pPr>
            <a:endParaRPr lang="en-US" sz="2000" b="1">
              <a:solidFill>
                <a:schemeClr val="accent1"/>
              </a:solidFill>
              <a:latin typeface="Calibri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Followed</a:t>
            </a:r>
            <a:r>
              <a:rPr lang="en-US" sz="2000">
                <a:latin typeface="Calibri"/>
                <a:ea typeface="Calibri"/>
                <a:cs typeface="Arial"/>
              </a:rPr>
              <a:t> a 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Calibri"/>
                <a:cs typeface="Arial"/>
              </a:rPr>
              <a:t>two-stage pipeline (object detection + pose estimation )</a:t>
            </a:r>
            <a:r>
              <a:rPr lang="en-US" sz="2000">
                <a:latin typeface="Calibri"/>
                <a:ea typeface="Calibri"/>
                <a:cs typeface="Arial"/>
              </a:rPr>
              <a:t> to  identify persons in GT bounding boxes</a:t>
            </a:r>
            <a:endParaRPr lang="en-US" sz="2000">
              <a:solidFill>
                <a:schemeClr val="accent1"/>
              </a:solidFill>
              <a:latin typeface="Calibri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accent3"/>
                </a:solidFill>
                <a:latin typeface="Calibri"/>
                <a:ea typeface="Calibri"/>
                <a:cs typeface="Arial"/>
              </a:rPr>
              <a:t>943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  images  have person detections and  </a:t>
            </a:r>
            <a:r>
              <a:rPr lang="en-US" sz="2000" b="1">
                <a:solidFill>
                  <a:srgbClr val="C00000"/>
                </a:solidFill>
                <a:latin typeface="Calibri"/>
                <a:ea typeface="Calibri"/>
                <a:cs typeface="Arial"/>
              </a:rPr>
              <a:t>425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 images have no detections.</a:t>
            </a:r>
          </a:p>
          <a:p>
            <a:pPr marL="342900" indent="-34290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When manually checked these   </a:t>
            </a:r>
            <a:r>
              <a:rPr lang="en-US" b="1">
                <a:solidFill>
                  <a:srgbClr val="C00000"/>
                </a:solidFill>
                <a:latin typeface="Calibri"/>
                <a:ea typeface="Calibri"/>
                <a:cs typeface="Arial"/>
              </a:rPr>
              <a:t> 100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 out of </a:t>
            </a:r>
            <a:r>
              <a:rPr lang="en-US" b="1">
                <a:solidFill>
                  <a:srgbClr val="D4540F"/>
                </a:solidFill>
                <a:latin typeface="Calibri"/>
                <a:ea typeface="Calibri"/>
                <a:cs typeface="Arial"/>
              </a:rPr>
              <a:t>425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 images  actually have no persons detected and remaining are false negatives from the object detection model </a:t>
            </a:r>
          </a:p>
          <a:p>
            <a:pPr marL="342900" indent="-342900"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Similarly ,  we  log the detection  information  for both train and gallery sets and can be reviewed manually by label team . </a:t>
            </a:r>
            <a:endParaRPr lang="en-US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29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D28A2CA-DFDF-92D9-6BA4-A4EC2662C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832DEDE-CC32-BE33-F054-09739D6197B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192E5B7-59DA-2BC1-73A1-85691DBF0F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3E35413-B31F-81FD-EA98-23B4B9ED874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43A5A15-1309-6A9E-04F3-E05F8D5F690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2133901-6B9B-233E-DF86-E4C8BBDA5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Examples : False negatives </a:t>
            </a:r>
          </a:p>
        </p:txBody>
      </p:sp>
      <p:pic>
        <p:nvPicPr>
          <p:cNvPr id="2" name="Picture 1" descr="A blurry image of a person&amp;#39;s body&#10;&#10;AI-generated content may be incorrect.">
            <a:extLst>
              <a:ext uri="{FF2B5EF4-FFF2-40B4-BE49-F238E27FC236}">
                <a16:creationId xmlns:a16="http://schemas.microsoft.com/office/drawing/2014/main" id="{412EFE3A-FF28-6F39-A083-599FFE87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750" y="2185679"/>
            <a:ext cx="1132372" cy="2437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9EEB1E-2A25-7E5A-83A1-7B135A481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116" y="2185681"/>
            <a:ext cx="1245147" cy="2421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351EDD-D969-3173-5500-864E9DF07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35" y="2142665"/>
            <a:ext cx="1394270" cy="2492786"/>
          </a:xfrm>
          <a:prstGeom prst="rect">
            <a:avLst/>
          </a:prstGeom>
        </p:spPr>
      </p:pic>
      <p:pic>
        <p:nvPicPr>
          <p:cNvPr id="11" name="Picture 10" descr="A red curb next to a rock&#10;&#10;AI-generated content may be incorrect.">
            <a:extLst>
              <a:ext uri="{FF2B5EF4-FFF2-40B4-BE49-F238E27FC236}">
                <a16:creationId xmlns:a16="http://schemas.microsoft.com/office/drawing/2014/main" id="{0ED55A2D-BF42-7B6A-8A0F-83460154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80" y="2173390"/>
            <a:ext cx="1148734" cy="2492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24AF14-A0F7-8026-09D5-8F11FD3EE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796" y="2196069"/>
            <a:ext cx="1225037" cy="2410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45361-7A7B-5F32-D428-01C1B1408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4186" y="2196068"/>
            <a:ext cx="1079353" cy="2410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71665-DFBC-1E97-44C0-3D5E99898131}"/>
              </a:ext>
            </a:extLst>
          </p:cNvPr>
          <p:cNvSpPr txBox="1"/>
          <p:nvPr/>
        </p:nvSpPr>
        <p:spPr>
          <a:xfrm>
            <a:off x="2168595" y="5167110"/>
            <a:ext cx="331871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Very few body parts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C34CC-F3DF-4BAF-0DD7-6FAB4E6FA340}"/>
              </a:ext>
            </a:extLst>
          </p:cNvPr>
          <p:cNvSpPr txBox="1"/>
          <p:nvPr/>
        </p:nvSpPr>
        <p:spPr>
          <a:xfrm>
            <a:off x="8117111" y="4982754"/>
            <a:ext cx="331871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Low subject resolutions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53A57-E7FB-E732-6B32-2E6441F05833}"/>
              </a:ext>
            </a:extLst>
          </p:cNvPr>
          <p:cNvSpPr/>
          <p:nvPr/>
        </p:nvSpPr>
        <p:spPr>
          <a:xfrm>
            <a:off x="1771423" y="2045691"/>
            <a:ext cx="326341" cy="20476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56C6D-67DD-E73C-716D-B15C383EBF4D}"/>
              </a:ext>
            </a:extLst>
          </p:cNvPr>
          <p:cNvSpPr/>
          <p:nvPr/>
        </p:nvSpPr>
        <p:spPr>
          <a:xfrm>
            <a:off x="2699341" y="2180884"/>
            <a:ext cx="350922" cy="24224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953794-29B3-E011-2FF7-5E9A37E53883}"/>
              </a:ext>
            </a:extLst>
          </p:cNvPr>
          <p:cNvSpPr/>
          <p:nvPr/>
        </p:nvSpPr>
        <p:spPr>
          <a:xfrm>
            <a:off x="4549035" y="2180884"/>
            <a:ext cx="922421" cy="24286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9D106B-51FA-F460-7E16-D3D475DC913F}"/>
              </a:ext>
            </a:extLst>
          </p:cNvPr>
          <p:cNvSpPr txBox="1"/>
          <p:nvPr/>
        </p:nvSpPr>
        <p:spPr>
          <a:xfrm>
            <a:off x="458710" y="5874449"/>
            <a:ext cx="110622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Around 23%, we have false negatives cases for no person detection due to occlusions, missing body parts, low resolution.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01B0004-3F12-A9EB-787E-0A0282CD0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3904FD5-38C1-DF7D-27F6-58491366AB6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FFA76025-B356-AE5B-8266-E867A452957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844EF5F-FBCC-B86D-DC92-FF059A42273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C071B4F-A98A-AB87-C617-A1637F52201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4570260-5882-4F45-F81F-C19A7484B5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Examples : No Person Detections</a:t>
            </a:r>
          </a:p>
        </p:txBody>
      </p:sp>
      <p:pic>
        <p:nvPicPr>
          <p:cNvPr id="2" name="Picture 1" descr="A dog lying on the floor&#10;&#10;AI-generated content may be incorrect.">
            <a:extLst>
              <a:ext uri="{FF2B5EF4-FFF2-40B4-BE49-F238E27FC236}">
                <a16:creationId xmlns:a16="http://schemas.microsoft.com/office/drawing/2014/main" id="{CB8B9867-2827-ADD9-7421-F4EAC045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05" y="2154953"/>
            <a:ext cx="1409700" cy="2437480"/>
          </a:xfrm>
          <a:prstGeom prst="rect">
            <a:avLst/>
          </a:prstGeom>
        </p:spPr>
      </p:pic>
      <p:pic>
        <p:nvPicPr>
          <p:cNvPr id="3" name="Picture 2" descr="A blurry image of a building&#10;&#10;AI-generated content may be incorrect.">
            <a:extLst>
              <a:ext uri="{FF2B5EF4-FFF2-40B4-BE49-F238E27FC236}">
                <a16:creationId xmlns:a16="http://schemas.microsoft.com/office/drawing/2014/main" id="{57B6E86D-9D73-BEF3-6B2B-FC85DA893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973" y="2167246"/>
            <a:ext cx="1283724" cy="2421807"/>
          </a:xfrm>
          <a:prstGeom prst="rect">
            <a:avLst/>
          </a:prstGeom>
        </p:spPr>
      </p:pic>
      <p:pic>
        <p:nvPicPr>
          <p:cNvPr id="10" name="Picture 9" descr="A close-up of a white door&#10;&#10;AI-generated content may be incorrect.">
            <a:extLst>
              <a:ext uri="{FF2B5EF4-FFF2-40B4-BE49-F238E27FC236}">
                <a16:creationId xmlns:a16="http://schemas.microsoft.com/office/drawing/2014/main" id="{D237818C-5BE2-BD0F-5A85-DDAF9381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182" y="2173390"/>
            <a:ext cx="2495550" cy="2492786"/>
          </a:xfrm>
          <a:prstGeom prst="rect">
            <a:avLst/>
          </a:prstGeom>
        </p:spPr>
      </p:pic>
      <p:pic>
        <p:nvPicPr>
          <p:cNvPr id="11" name="Picture 10" descr="A black object on the ground&#10;&#10;AI-generated content may be incorrect.">
            <a:extLst>
              <a:ext uri="{FF2B5EF4-FFF2-40B4-BE49-F238E27FC236}">
                <a16:creationId xmlns:a16="http://schemas.microsoft.com/office/drawing/2014/main" id="{0020CBA6-5318-4905-2E2C-5627DA0B2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24" y="2173390"/>
            <a:ext cx="1403247" cy="2492170"/>
          </a:xfrm>
          <a:prstGeom prst="rect">
            <a:avLst/>
          </a:prstGeom>
        </p:spPr>
      </p:pic>
      <p:pic>
        <p:nvPicPr>
          <p:cNvPr id="4" name="Picture 3" descr="A crosswalk with a white line&#10;&#10;AI-generated content may be incorrect.">
            <a:extLst>
              <a:ext uri="{FF2B5EF4-FFF2-40B4-BE49-F238E27FC236}">
                <a16:creationId xmlns:a16="http://schemas.microsoft.com/office/drawing/2014/main" id="{D92E6BFC-E983-F7CB-7528-B9602C878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344" y="2158028"/>
            <a:ext cx="1225037" cy="2486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6E6F1-7904-BA0D-85E4-27742F55F99E}"/>
              </a:ext>
            </a:extLst>
          </p:cNvPr>
          <p:cNvSpPr txBox="1"/>
          <p:nvPr/>
        </p:nvSpPr>
        <p:spPr>
          <a:xfrm>
            <a:off x="-194433" y="4901539"/>
            <a:ext cx="126815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Around 7%, we have no person detection issue in failure cases of query. How much issue is prevalent in training and gallery images?</a:t>
            </a:r>
          </a:p>
        </p:txBody>
      </p:sp>
    </p:spTree>
    <p:extLst>
      <p:ext uri="{BB962C8B-B14F-4D97-AF65-F5344CB8AC3E}">
        <p14:creationId xmlns:p14="http://schemas.microsoft.com/office/powerpoint/2010/main" val="165330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EB8894C-8E54-2F5F-296A-6D044A4C7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CB5EEDD-99CB-8099-C791-AF8AF510715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BF902FD-27B7-9B6F-24E1-D7F9EDCFF6D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D3A33C5-BB20-5408-5DC9-374A4A2938F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FA0FA99-F5D8-A39D-072A-7A2A37C053D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567B222-78A5-5765-868F-330211B45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Multi Person Detections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12F69-E84E-B9FE-2A9B-81CA7CE0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57" y="1831474"/>
            <a:ext cx="9565106" cy="1818105"/>
          </a:xfrm>
          <a:prstGeom prst="rect">
            <a:avLst/>
          </a:prstGeom>
        </p:spPr>
      </p:pic>
      <p:pic>
        <p:nvPicPr>
          <p:cNvPr id="13" name="Picture 12" descr="A collage of a person in a red shirt&#10;&#10;AI-generated content may be incorrect.">
            <a:extLst>
              <a:ext uri="{FF2B5EF4-FFF2-40B4-BE49-F238E27FC236}">
                <a16:creationId xmlns:a16="http://schemas.microsoft.com/office/drawing/2014/main" id="{67F04C19-C78A-7D9C-6460-572255DD1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74" y="3729790"/>
            <a:ext cx="9444790" cy="1757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30A5CF-FAA6-4103-6393-0D19C3382F2E}"/>
              </a:ext>
            </a:extLst>
          </p:cNvPr>
          <p:cNvSpPr txBox="1"/>
          <p:nvPr/>
        </p:nvSpPr>
        <p:spPr>
          <a:xfrm>
            <a:off x="2871" y="5541074"/>
            <a:ext cx="114772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Around </a:t>
            </a:r>
            <a:r>
              <a:rPr lang="en-US" b="1">
                <a:solidFill>
                  <a:srgbClr val="C00000"/>
                </a:solidFill>
                <a:latin typeface="Arial"/>
                <a:cs typeface="Arial"/>
              </a:rPr>
              <a:t>532  </a:t>
            </a:r>
            <a:r>
              <a:rPr lang="en-US" sz="2000" b="1">
                <a:solidFill>
                  <a:srgbClr val="C00000"/>
                </a:solidFill>
              </a:rPr>
              <a:t>  out 4099, we have multi-person detection</a:t>
            </a:r>
            <a:r>
              <a:rPr lang="en-US" sz="2000" b="1">
                <a:solidFill>
                  <a:srgbClr val="FF0000"/>
                </a:solidFill>
              </a:rPr>
              <a:t> </a:t>
            </a:r>
            <a:r>
              <a:rPr lang="en-US" sz="2000"/>
              <a:t>issue in query set.</a:t>
            </a:r>
            <a:r>
              <a:rPr lang="en-US" sz="2000" b="1">
                <a:solidFill>
                  <a:srgbClr val="FF0000"/>
                </a:solidFill>
              </a:rPr>
              <a:t> </a:t>
            </a:r>
            <a:r>
              <a:rPr lang="en-US" sz="2000"/>
              <a:t>How much issue is prevalent in training and gallery images?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F98AF-57BC-BC11-8B1E-0651B2568852}"/>
              </a:ext>
            </a:extLst>
          </p:cNvPr>
          <p:cNvSpPr txBox="1"/>
          <p:nvPr/>
        </p:nvSpPr>
        <p:spPr>
          <a:xfrm>
            <a:off x="377066" y="6201019"/>
            <a:ext cx="1141605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We also aim to categorize multi-person cases where the model</a:t>
            </a:r>
            <a:r>
              <a:rPr lang="en-US" sz="2000" b="1">
                <a:solidFill>
                  <a:schemeClr val="accent1"/>
                </a:solidFill>
                <a:ea typeface="+mn-lt"/>
                <a:cs typeface="+mn-lt"/>
              </a:rPr>
              <a:t> correctly performs re-identification and identify scenarios where it fails.</a:t>
            </a:r>
            <a:endParaRPr lang="en-US" b="1">
              <a:solidFill>
                <a:schemeClr val="accent1"/>
              </a:solidFill>
            </a:endParaRPr>
          </a:p>
          <a:p>
            <a:pPr algn="ctr"/>
            <a:endParaRPr lang="en-US" sz="20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9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EAC250E-AFA7-EA3E-8884-FB6AD136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D29DC9BF-AFBE-B1F6-91E8-278B6207874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4EB5B84-7468-3530-EE73-F2F90DB7B29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CF34CF0-20E9-37B6-E77B-D5A485FEC07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CF91658-FD42-0A0B-7A12-9313CC705D2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1586CA2-FB20-D45B-823E-CC46FE0839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Lookalike Matches  </a:t>
            </a:r>
          </a:p>
        </p:txBody>
      </p:sp>
      <p:pic>
        <p:nvPicPr>
          <p:cNvPr id="3" name="Picture 2" descr="A collage of a person in blue shirts&#10;&#10;AI-generated content may be incorrect.">
            <a:extLst>
              <a:ext uri="{FF2B5EF4-FFF2-40B4-BE49-F238E27FC236}">
                <a16:creationId xmlns:a16="http://schemas.microsoft.com/office/drawing/2014/main" id="{C83FB7E9-7BB3-751A-6E03-A66A87C6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10" y="2078790"/>
            <a:ext cx="10333791" cy="2312738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D31351-6146-5A3C-0457-60F12F3BA643}"/>
              </a:ext>
            </a:extLst>
          </p:cNvPr>
          <p:cNvSpPr/>
          <p:nvPr/>
        </p:nvSpPr>
        <p:spPr>
          <a:xfrm>
            <a:off x="852236" y="2095499"/>
            <a:ext cx="1594183" cy="22759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E7210-DD2B-141E-8460-AF0C6998E828}"/>
              </a:ext>
            </a:extLst>
          </p:cNvPr>
          <p:cNvSpPr/>
          <p:nvPr/>
        </p:nvSpPr>
        <p:spPr>
          <a:xfrm>
            <a:off x="2556710" y="2082131"/>
            <a:ext cx="1574131" cy="2275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71E09-E1FD-173B-D280-E60E6EA164B5}"/>
              </a:ext>
            </a:extLst>
          </p:cNvPr>
          <p:cNvSpPr/>
          <p:nvPr/>
        </p:nvSpPr>
        <p:spPr>
          <a:xfrm>
            <a:off x="4234447" y="2115552"/>
            <a:ext cx="1574131" cy="227597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49880-CF79-C03E-AD86-4A235681D531}"/>
              </a:ext>
            </a:extLst>
          </p:cNvPr>
          <p:cNvSpPr/>
          <p:nvPr/>
        </p:nvSpPr>
        <p:spPr>
          <a:xfrm>
            <a:off x="5878763" y="2082131"/>
            <a:ext cx="1687762" cy="228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E572B-562E-F26F-861F-38FC80F6B7E4}"/>
              </a:ext>
            </a:extLst>
          </p:cNvPr>
          <p:cNvSpPr/>
          <p:nvPr/>
        </p:nvSpPr>
        <p:spPr>
          <a:xfrm>
            <a:off x="7683499" y="2082131"/>
            <a:ext cx="1574131" cy="2275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B20A24-97E3-FADB-F624-A0C828DAC820}"/>
              </a:ext>
            </a:extLst>
          </p:cNvPr>
          <p:cNvSpPr/>
          <p:nvPr/>
        </p:nvSpPr>
        <p:spPr>
          <a:xfrm>
            <a:off x="9474867" y="2095499"/>
            <a:ext cx="1574131" cy="2275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3821D-80BD-9E4E-35AE-02F093EAD505}"/>
              </a:ext>
            </a:extLst>
          </p:cNvPr>
          <p:cNvSpPr txBox="1"/>
          <p:nvPr/>
        </p:nvSpPr>
        <p:spPr>
          <a:xfrm>
            <a:off x="2284663" y="4744453"/>
            <a:ext cx="80763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Visually </a:t>
            </a:r>
            <a:r>
              <a:rPr lang="en-US" b="1">
                <a:solidFill>
                  <a:srgbClr val="FF0000"/>
                </a:solidFill>
                <a:cs typeface="Segoe UI"/>
              </a:rPr>
              <a:t>similar</a:t>
            </a:r>
            <a:r>
              <a:rPr lang="en-US" b="1">
                <a:cs typeface="Segoe UI"/>
              </a:rPr>
              <a:t> and</a:t>
            </a:r>
            <a:r>
              <a:rPr lang="en-US" b="1">
                <a:solidFill>
                  <a:srgbClr val="C00000"/>
                </a:solidFill>
                <a:cs typeface="Segoe UI"/>
              </a:rPr>
              <a:t>  </a:t>
            </a:r>
            <a:r>
              <a:rPr lang="en-US" b="1" err="1">
                <a:cs typeface="Segoe UI"/>
              </a:rPr>
              <a:t>ReID</a:t>
            </a:r>
            <a:r>
              <a:rPr lang="en-US" b="1">
                <a:cs typeface="Segoe UI"/>
              </a:rPr>
              <a:t> embeddings  are  </a:t>
            </a:r>
            <a:r>
              <a:rPr lang="en-US" b="1">
                <a:solidFill>
                  <a:srgbClr val="FF0000"/>
                </a:solidFill>
                <a:cs typeface="Segoe UI"/>
              </a:rPr>
              <a:t>closer , </a:t>
            </a:r>
            <a:r>
              <a:rPr lang="en-US" b="1">
                <a:cs typeface="Segoe UI"/>
              </a:rPr>
              <a:t>but the sample are of</a:t>
            </a:r>
            <a:r>
              <a:rPr lang="en-US" b="1">
                <a:solidFill>
                  <a:srgbClr val="FF0000"/>
                </a:solidFill>
                <a:cs typeface="Segoe UI"/>
              </a:rPr>
              <a:t> different </a:t>
            </a:r>
            <a:r>
              <a:rPr lang="en-US" b="1">
                <a:cs typeface="Segoe UI"/>
              </a:rPr>
              <a:t>persons </a:t>
            </a:r>
          </a:p>
        </p:txBody>
      </p:sp>
    </p:spTree>
    <p:extLst>
      <p:ext uri="{BB962C8B-B14F-4D97-AF65-F5344CB8AC3E}">
        <p14:creationId xmlns:p14="http://schemas.microsoft.com/office/powerpoint/2010/main" val="2510496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2CA75AA-155D-4126-F65E-747CF09A1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866AE54-0BD7-7D21-4E65-2FED609A5D7F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F68A62DC-D809-492C-57E4-41EDF2FE2D4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08F7D57-AB8F-4402-3551-4DF9B432D9E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F7027A1-F9BC-1D1A-AB44-92B70D93E67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89EB0F6-06D2-8F53-B4C1-60492030D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Label Inconsistency  </a:t>
            </a:r>
          </a:p>
        </p:txBody>
      </p:sp>
      <p:pic>
        <p:nvPicPr>
          <p:cNvPr id="2" name="Picture 1" descr="A collage of a person holding a baby&#10;&#10;AI-generated content may be incorrect.">
            <a:extLst>
              <a:ext uri="{FF2B5EF4-FFF2-40B4-BE49-F238E27FC236}">
                <a16:creationId xmlns:a16="http://schemas.microsoft.com/office/drawing/2014/main" id="{7BDC3B7E-32CC-2F76-BA9D-8851F765B2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" r="66499" b="-223"/>
          <a:stretch>
            <a:fillRect/>
          </a:stretch>
        </p:blipFill>
        <p:spPr>
          <a:xfrm>
            <a:off x="411217" y="2003537"/>
            <a:ext cx="4726865" cy="2016286"/>
          </a:xfrm>
          <a:prstGeom prst="rect">
            <a:avLst/>
          </a:prstGeom>
        </p:spPr>
      </p:pic>
      <p:pic>
        <p:nvPicPr>
          <p:cNvPr id="4" name="Picture 3" descr="A person in a blue shirt&#10;&#10;AI-generated content may be incorrect.">
            <a:extLst>
              <a:ext uri="{FF2B5EF4-FFF2-40B4-BE49-F238E27FC236}">
                <a16:creationId xmlns:a16="http://schemas.microsoft.com/office/drawing/2014/main" id="{CF65EDB7-235B-36D4-AAD1-670F9A3AF5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867" r="66264" b="16800"/>
          <a:stretch>
            <a:fillRect/>
          </a:stretch>
        </p:blipFill>
        <p:spPr>
          <a:xfrm>
            <a:off x="713131" y="4392543"/>
            <a:ext cx="4302122" cy="1599014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1BEA53-B0DC-E5BD-14DD-790A127F949C}"/>
              </a:ext>
            </a:extLst>
          </p:cNvPr>
          <p:cNvSpPr/>
          <p:nvPr/>
        </p:nvSpPr>
        <p:spPr>
          <a:xfrm>
            <a:off x="1001013" y="4659973"/>
            <a:ext cx="1584157" cy="4511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5CF119-5CC0-0C6F-7B2B-E8C924A07ED6}"/>
              </a:ext>
            </a:extLst>
          </p:cNvPr>
          <p:cNvSpPr/>
          <p:nvPr/>
        </p:nvSpPr>
        <p:spPr>
          <a:xfrm>
            <a:off x="3139637" y="4592376"/>
            <a:ext cx="1584157" cy="451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DB012-BE54-B96D-B88C-BED47F70A5C8}"/>
              </a:ext>
            </a:extLst>
          </p:cNvPr>
          <p:cNvSpPr/>
          <p:nvPr/>
        </p:nvSpPr>
        <p:spPr>
          <a:xfrm>
            <a:off x="711220" y="2005262"/>
            <a:ext cx="2004034" cy="22842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CC51A1-9E4F-E013-4348-490971C416B4}"/>
              </a:ext>
            </a:extLst>
          </p:cNvPr>
          <p:cNvSpPr/>
          <p:nvPr/>
        </p:nvSpPr>
        <p:spPr>
          <a:xfrm>
            <a:off x="3138235" y="2004170"/>
            <a:ext cx="1694651" cy="225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80C43-5ABC-2340-0215-0B5FA551D797}"/>
              </a:ext>
            </a:extLst>
          </p:cNvPr>
          <p:cNvSpPr txBox="1"/>
          <p:nvPr/>
        </p:nvSpPr>
        <p:spPr>
          <a:xfrm>
            <a:off x="6218935" y="2000106"/>
            <a:ext cx="39353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Query </a:t>
            </a:r>
            <a:r>
              <a:rPr lang="en-US" err="1"/>
              <a:t>Pid</a:t>
            </a:r>
            <a:r>
              <a:rPr lang="en-US"/>
              <a:t> : </a:t>
            </a:r>
            <a:r>
              <a:rPr lang="en-US" b="1">
                <a:solidFill>
                  <a:schemeClr val="accent3"/>
                </a:solidFill>
              </a:rPr>
              <a:t>2374479-148</a:t>
            </a:r>
          </a:p>
          <a:p>
            <a:r>
              <a:rPr lang="en-US"/>
              <a:t>Gallery </a:t>
            </a:r>
            <a:r>
              <a:rPr lang="en-US" err="1"/>
              <a:t>Pid</a:t>
            </a:r>
            <a:r>
              <a:rPr lang="en-US"/>
              <a:t> : </a:t>
            </a:r>
            <a:r>
              <a:rPr lang="en-US" b="1">
                <a:solidFill>
                  <a:srgbClr val="C00000"/>
                </a:solidFill>
              </a:rPr>
              <a:t>2374479-147</a:t>
            </a:r>
          </a:p>
          <a:p>
            <a:r>
              <a:rPr lang="en-US"/>
              <a:t>Query Camera :</a:t>
            </a:r>
            <a:r>
              <a:rPr lang="en-US" b="1"/>
              <a:t> Entry PCA</a:t>
            </a:r>
            <a:endParaRPr lang="en-US" sz="1100" b="1">
              <a:solidFill>
                <a:srgbClr val="A31515"/>
              </a:solidFill>
              <a:latin typeface="Consolas"/>
            </a:endParaRPr>
          </a:p>
          <a:p>
            <a:r>
              <a:rPr lang="en-US"/>
              <a:t>Gallery Camera :  </a:t>
            </a:r>
            <a:r>
              <a:rPr lang="en-US" b="1"/>
              <a:t>Entry PVM</a:t>
            </a:r>
          </a:p>
          <a:p>
            <a:r>
              <a:rPr lang="en-US"/>
              <a:t>Embedding distance :  </a:t>
            </a:r>
            <a:r>
              <a:rPr lang="en-US" b="1">
                <a:solidFill>
                  <a:schemeClr val="accent1"/>
                </a:solidFill>
              </a:rPr>
              <a:t>0.07</a:t>
            </a:r>
          </a:p>
          <a:p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50E2A-9AA6-B4EB-FF41-A8445FA2BAEF}"/>
              </a:ext>
            </a:extLst>
          </p:cNvPr>
          <p:cNvSpPr txBox="1"/>
          <p:nvPr/>
        </p:nvSpPr>
        <p:spPr>
          <a:xfrm>
            <a:off x="6218934" y="4593363"/>
            <a:ext cx="39353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Query </a:t>
            </a:r>
            <a:r>
              <a:rPr lang="en-US" err="1"/>
              <a:t>Pid</a:t>
            </a:r>
            <a:r>
              <a:rPr lang="en-US"/>
              <a:t> : </a:t>
            </a:r>
            <a:r>
              <a:rPr lang="en-US" b="1">
                <a:solidFill>
                  <a:schemeClr val="accent3"/>
                </a:solidFill>
              </a:rPr>
              <a:t>2374476-11482</a:t>
            </a:r>
          </a:p>
          <a:p>
            <a:r>
              <a:rPr lang="en-US"/>
              <a:t>Gallery </a:t>
            </a:r>
            <a:r>
              <a:rPr lang="en-US" err="1"/>
              <a:t>Pid</a:t>
            </a:r>
            <a:r>
              <a:rPr lang="en-US"/>
              <a:t> : </a:t>
            </a:r>
            <a:r>
              <a:rPr lang="en-US" b="1">
                <a:solidFill>
                  <a:srgbClr val="C00000"/>
                </a:solidFill>
              </a:rPr>
              <a:t>2375434-4675</a:t>
            </a:r>
          </a:p>
          <a:p>
            <a:r>
              <a:rPr lang="en-US"/>
              <a:t>Query Camera :  </a:t>
            </a:r>
            <a:r>
              <a:rPr lang="en-US" b="1"/>
              <a:t>Term Front End</a:t>
            </a:r>
          </a:p>
          <a:p>
            <a:r>
              <a:rPr lang="en-US"/>
              <a:t>Gallery Camera :</a:t>
            </a:r>
            <a:r>
              <a:rPr lang="en-US" b="1"/>
              <a:t> Term Front End</a:t>
            </a:r>
          </a:p>
          <a:p>
            <a:r>
              <a:rPr lang="en-US"/>
              <a:t>Embedding distance : </a:t>
            </a:r>
            <a:r>
              <a:rPr lang="en-US" b="1">
                <a:solidFill>
                  <a:schemeClr val="accent1"/>
                </a:solidFill>
              </a:rPr>
              <a:t>0.05</a:t>
            </a:r>
          </a:p>
          <a:p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DBF9F-D2E7-2195-14A6-416C89E65A4B}"/>
              </a:ext>
            </a:extLst>
          </p:cNvPr>
          <p:cNvSpPr txBox="1"/>
          <p:nvPr/>
        </p:nvSpPr>
        <p:spPr>
          <a:xfrm>
            <a:off x="1427583" y="6341706"/>
            <a:ext cx="9803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 an average , </a:t>
            </a:r>
            <a:r>
              <a:rPr lang="en-US" b="1">
                <a:solidFill>
                  <a:srgbClr val="196B24"/>
                </a:solidFill>
              </a:rPr>
              <a:t> </a:t>
            </a:r>
            <a:r>
              <a:rPr lang="en-US" b="1">
                <a:solidFill>
                  <a:srgbClr val="C00000"/>
                </a:solidFill>
              </a:rPr>
              <a:t>250-500 out of 4099 images </a:t>
            </a:r>
            <a:r>
              <a:rPr lang="en-US"/>
              <a:t>have label inconsistencies in query set</a:t>
            </a:r>
          </a:p>
        </p:txBody>
      </p:sp>
    </p:spTree>
    <p:extLst>
      <p:ext uri="{BB962C8B-B14F-4D97-AF65-F5344CB8AC3E}">
        <p14:creationId xmlns:p14="http://schemas.microsoft.com/office/powerpoint/2010/main" val="402649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29EAA0C-0664-8B07-FDA8-48E06A25B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4185F61-28F7-74F3-C3C9-0A69AEBC027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F1F4202-8967-04E9-CB49-4496CAC6387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098FF62-A866-9DDC-6DDC-518FD0F618B3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694DE1C-DCA4-A8B3-4DF3-E809AF71DC3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EE29B06-654E-6C01-DEFE-1F3DB99AE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29E34-FC64-EF31-F87A-9B6C7D8E5F63}"/>
              </a:ext>
            </a:extLst>
          </p:cNvPr>
          <p:cNvSpPr txBox="1"/>
          <p:nvPr/>
        </p:nvSpPr>
        <p:spPr>
          <a:xfrm>
            <a:off x="378160" y="1611400"/>
            <a:ext cx="1163501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>
              <a:solidFill>
                <a:srgbClr val="1D1C1D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Recap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Progress Overview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r>
              <a:rPr lang="en-US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Analysis on Trace-1573 dataset</a:t>
            </a: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r>
              <a:rPr lang="en-US">
                <a:solidFill>
                  <a:srgbClr val="1D1C1D"/>
                </a:solidFill>
                <a:latin typeface="Aptos"/>
                <a:ea typeface="Calibri"/>
                <a:cs typeface="Calibri"/>
              </a:rPr>
              <a:t>Developed targeted pipelines to identify failure modes</a:t>
            </a:r>
            <a:endParaRPr lang="en-US">
              <a:solidFill>
                <a:srgbClr val="1D1C1D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r>
              <a:rPr lang="en-US">
                <a:solidFill>
                  <a:srgbClr val="1D1C1D"/>
                </a:solidFill>
                <a:latin typeface="Aptos"/>
                <a:ea typeface="Calibri"/>
                <a:cs typeface="Calibri"/>
              </a:rPr>
              <a:t>Generated detailed reports for manual verification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Conclusion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Calibri"/>
                <a:ea typeface="Calibri"/>
                <a:cs typeface="Calibri"/>
              </a:rPr>
              <a:t>Next steps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79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22C131A-57A3-C1CA-DEEF-09296D78E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0D2B303-F6FE-C62C-3368-76D46C5570F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3B43679-F10B-8C0A-4B3E-6BFAA60D77F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11F07B0-934C-A399-1B36-1F542548742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F557EC0-8AFF-FD76-286F-DBF11C736E7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F380A23-3AEF-45DC-3F45-A60A42225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Label Inconsistency  </a:t>
            </a:r>
          </a:p>
        </p:txBody>
      </p:sp>
      <p:pic>
        <p:nvPicPr>
          <p:cNvPr id="2" name="Picture 1" descr="A person wearing a hat&#10;&#10;AI-generated content may be incorrect.">
            <a:extLst>
              <a:ext uri="{FF2B5EF4-FFF2-40B4-BE49-F238E27FC236}">
                <a16:creationId xmlns:a16="http://schemas.microsoft.com/office/drawing/2014/main" id="{F4293598-5B2C-1925-0287-C91915CE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44" b="7344"/>
          <a:stretch>
            <a:fillRect/>
          </a:stretch>
        </p:blipFill>
        <p:spPr>
          <a:xfrm>
            <a:off x="411217" y="2003537"/>
            <a:ext cx="4726865" cy="2016286"/>
          </a:xfrm>
          <a:prstGeom prst="rect">
            <a:avLst/>
          </a:prstGeom>
        </p:spPr>
      </p:pic>
      <p:pic>
        <p:nvPicPr>
          <p:cNvPr id="4" name="Picture 3" descr="A collage of a person sitting at a table&#10;&#10;AI-generated content may be incorrect.">
            <a:extLst>
              <a:ext uri="{FF2B5EF4-FFF2-40B4-BE49-F238E27FC236}">
                <a16:creationId xmlns:a16="http://schemas.microsoft.com/office/drawing/2014/main" id="{3249C02B-C809-7841-4712-B195292C83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832" b="12832"/>
          <a:stretch>
            <a:fillRect/>
          </a:stretch>
        </p:blipFill>
        <p:spPr>
          <a:xfrm>
            <a:off x="713131" y="4392543"/>
            <a:ext cx="4302122" cy="1599014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DA74C9-CB0B-4EB6-FFE6-0F491502C816}"/>
              </a:ext>
            </a:extLst>
          </p:cNvPr>
          <p:cNvSpPr txBox="1"/>
          <p:nvPr/>
        </p:nvSpPr>
        <p:spPr>
          <a:xfrm>
            <a:off x="6218935" y="2000106"/>
            <a:ext cx="393530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Query </a:t>
            </a:r>
            <a:r>
              <a:rPr lang="en-US" err="1"/>
              <a:t>Pid</a:t>
            </a:r>
            <a:r>
              <a:rPr lang="en-US"/>
              <a:t> : </a:t>
            </a:r>
            <a:r>
              <a:rPr lang="en-US" b="1">
                <a:solidFill>
                  <a:schemeClr val="accent3"/>
                </a:solidFill>
              </a:rPr>
              <a:t>2374506-11521</a:t>
            </a:r>
          </a:p>
          <a:p>
            <a:r>
              <a:rPr lang="en-US"/>
              <a:t>Gallery </a:t>
            </a:r>
            <a:r>
              <a:rPr lang="en-US" err="1"/>
              <a:t>Pid</a:t>
            </a:r>
            <a:r>
              <a:rPr lang="en-US"/>
              <a:t> : </a:t>
            </a:r>
            <a:r>
              <a:rPr lang="en-US" b="1">
                <a:solidFill>
                  <a:srgbClr val="C00000"/>
                </a:solidFill>
              </a:rPr>
              <a:t>2375443-10042</a:t>
            </a:r>
          </a:p>
          <a:p>
            <a:r>
              <a:rPr lang="en-US"/>
              <a:t>Query Camera :</a:t>
            </a:r>
            <a:r>
              <a:rPr lang="en-US" b="1"/>
              <a:t> Parking LotCam2</a:t>
            </a:r>
            <a:endParaRPr lang="en-US" sz="1100" b="1">
              <a:solidFill>
                <a:srgbClr val="A31515"/>
              </a:solidFill>
              <a:latin typeface="Consolas"/>
            </a:endParaRPr>
          </a:p>
          <a:p>
            <a:r>
              <a:rPr lang="en-US"/>
              <a:t>Gallery Camera :  </a:t>
            </a:r>
            <a:r>
              <a:rPr lang="en-US" b="1"/>
              <a:t>Term Front End</a:t>
            </a:r>
          </a:p>
          <a:p>
            <a:r>
              <a:rPr lang="en-US"/>
              <a:t>Embedding distance :  </a:t>
            </a:r>
            <a:r>
              <a:rPr lang="en-US" b="1">
                <a:solidFill>
                  <a:schemeClr val="accent1"/>
                </a:solidFill>
              </a:rPr>
              <a:t>0.09</a:t>
            </a:r>
          </a:p>
          <a:p>
            <a:endParaRPr lang="en-US" b="1">
              <a:solidFill>
                <a:schemeClr val="accent1"/>
              </a:solidFill>
            </a:endParaRPr>
          </a:p>
          <a:p>
            <a:endParaRPr lang="en-US">
              <a:solidFill>
                <a:schemeClr val="accent1"/>
              </a:solidFill>
            </a:endParaRPr>
          </a:p>
          <a:p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81DA0-50EF-7ED2-C748-706539B520C9}"/>
              </a:ext>
            </a:extLst>
          </p:cNvPr>
          <p:cNvSpPr txBox="1"/>
          <p:nvPr/>
        </p:nvSpPr>
        <p:spPr>
          <a:xfrm>
            <a:off x="6218934" y="4593363"/>
            <a:ext cx="39353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Query </a:t>
            </a:r>
            <a:r>
              <a:rPr lang="en-US" err="1"/>
              <a:t>Pid</a:t>
            </a:r>
            <a:r>
              <a:rPr lang="en-US"/>
              <a:t> : </a:t>
            </a:r>
            <a:r>
              <a:rPr lang="en-US" b="1">
                <a:solidFill>
                  <a:schemeClr val="accent3"/>
                </a:solidFill>
                <a:ea typeface="+mn-lt"/>
                <a:cs typeface="+mn-lt"/>
              </a:rPr>
              <a:t>2375450-12253</a:t>
            </a:r>
            <a:endParaRPr lang="en-US" b="1">
              <a:solidFill>
                <a:schemeClr val="accent3"/>
              </a:solidFill>
            </a:endParaRPr>
          </a:p>
          <a:p>
            <a:r>
              <a:rPr lang="en-US"/>
              <a:t>Gallery </a:t>
            </a:r>
            <a:r>
              <a:rPr lang="en-US" err="1"/>
              <a:t>Pid</a:t>
            </a:r>
            <a:r>
              <a:rPr lang="en-US"/>
              <a:t> : </a:t>
            </a:r>
            <a:r>
              <a:rPr lang="en-US" b="1">
                <a:solidFill>
                  <a:srgbClr val="C00000"/>
                </a:solidFill>
              </a:rPr>
              <a:t>2375466-7112</a:t>
            </a:r>
          </a:p>
          <a:p>
            <a:r>
              <a:rPr lang="en-US"/>
              <a:t>Query Camera : </a:t>
            </a:r>
            <a:r>
              <a:rPr lang="en-US" b="1"/>
              <a:t> </a:t>
            </a:r>
            <a:r>
              <a:rPr lang="en-US" b="1" err="1"/>
              <a:t>ToolworldPTZ</a:t>
            </a:r>
            <a:endParaRPr lang="en-US" b="1"/>
          </a:p>
          <a:p>
            <a:r>
              <a:rPr lang="en-US"/>
              <a:t>Gallery Camera : </a:t>
            </a:r>
            <a:r>
              <a:rPr lang="en-US" b="1" err="1"/>
              <a:t>ToolworldPTZ</a:t>
            </a:r>
            <a:endParaRPr lang="en-US" b="1"/>
          </a:p>
          <a:p>
            <a:r>
              <a:rPr lang="en-US"/>
              <a:t>Embedding distance : </a:t>
            </a:r>
            <a:r>
              <a:rPr lang="en-US" b="1">
                <a:solidFill>
                  <a:schemeClr val="accent1"/>
                </a:solidFill>
              </a:rPr>
              <a:t>0.05</a:t>
            </a:r>
          </a:p>
          <a:p>
            <a:endParaRPr lang="en-US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3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143EEE08-2E04-F6C9-9BC1-CF050F2A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ECAE715D-7BD5-5957-77B5-AB033BBC7739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DF854F3-8C80-8EEE-6E46-D6B2BBDE305C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DFC4F13-F992-1F84-BBCE-441A919BD1D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3275EFC-BFD6-A8BC-AEAB-E7FA4A510B1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51CDB57-D520-3865-733A-CD5F11A53D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Comparision with Correct Labelling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68976-C5F9-2420-45D8-A130D166682D}"/>
              </a:ext>
            </a:extLst>
          </p:cNvPr>
          <p:cNvSpPr txBox="1"/>
          <p:nvPr/>
        </p:nvSpPr>
        <p:spPr>
          <a:xfrm>
            <a:off x="2458820" y="3752645"/>
            <a:ext cx="19049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3"/>
                </a:solidFill>
              </a:rPr>
              <a:t>2374410-11509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4F5E-9D6F-5743-AAD5-5E6154C33992}"/>
              </a:ext>
            </a:extLst>
          </p:cNvPr>
          <p:cNvSpPr txBox="1"/>
          <p:nvPr/>
        </p:nvSpPr>
        <p:spPr>
          <a:xfrm>
            <a:off x="473242" y="3755188"/>
            <a:ext cx="2061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2374410-11509</a:t>
            </a:r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5D184-4A06-899B-CCE8-2F76898B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462" r="66299" b="-361"/>
          <a:stretch>
            <a:fillRect/>
          </a:stretch>
        </p:blipFill>
        <p:spPr>
          <a:xfrm>
            <a:off x="7132268" y="2168108"/>
            <a:ext cx="3564244" cy="17523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DAD9FA-B799-D513-8B80-CC1C09A66EED}"/>
              </a:ext>
            </a:extLst>
          </p:cNvPr>
          <p:cNvSpPr/>
          <p:nvPr/>
        </p:nvSpPr>
        <p:spPr>
          <a:xfrm>
            <a:off x="803398" y="2589053"/>
            <a:ext cx="1584157" cy="2931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DAB42A-3A71-EAD8-25A1-5B4F4A62D6E0}"/>
              </a:ext>
            </a:extLst>
          </p:cNvPr>
          <p:cNvSpPr/>
          <p:nvPr/>
        </p:nvSpPr>
        <p:spPr>
          <a:xfrm>
            <a:off x="7320352" y="2444070"/>
            <a:ext cx="1584157" cy="2931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Picture 16" descr="A collage of a person carrying a shopping cart&#10;&#10;AI-generated content may be incorrect.">
            <a:extLst>
              <a:ext uri="{FF2B5EF4-FFF2-40B4-BE49-F238E27FC236}">
                <a16:creationId xmlns:a16="http://schemas.microsoft.com/office/drawing/2014/main" id="{67E96547-7743-42D7-6754-1E0D71B5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4" r="67699" b="-315"/>
          <a:stretch>
            <a:fillRect/>
          </a:stretch>
        </p:blipFill>
        <p:spPr>
          <a:xfrm>
            <a:off x="473069" y="2168055"/>
            <a:ext cx="3588358" cy="19527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5F7689-D849-F47F-35B1-8DA42CD1ED7E}"/>
              </a:ext>
            </a:extLst>
          </p:cNvPr>
          <p:cNvSpPr/>
          <p:nvPr/>
        </p:nvSpPr>
        <p:spPr>
          <a:xfrm>
            <a:off x="9032956" y="2150589"/>
            <a:ext cx="1584157" cy="2931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743E6-5ADA-0979-D5B6-F4AB322D4B7A}"/>
              </a:ext>
            </a:extLst>
          </p:cNvPr>
          <p:cNvSpPr txBox="1"/>
          <p:nvPr/>
        </p:nvSpPr>
        <p:spPr>
          <a:xfrm>
            <a:off x="806449" y="4486632"/>
            <a:ext cx="39353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Query </a:t>
            </a:r>
            <a:r>
              <a:rPr lang="en-US" err="1"/>
              <a:t>Pid</a:t>
            </a:r>
            <a:r>
              <a:rPr lang="en-US"/>
              <a:t> : </a:t>
            </a:r>
            <a:r>
              <a:rPr lang="en-US" b="1">
                <a:solidFill>
                  <a:schemeClr val="accent3"/>
                </a:solidFill>
              </a:rPr>
              <a:t>2374410-11509</a:t>
            </a:r>
          </a:p>
          <a:p>
            <a:r>
              <a:rPr lang="en-US"/>
              <a:t>Gallery </a:t>
            </a:r>
            <a:r>
              <a:rPr lang="en-US" err="1"/>
              <a:t>Pid</a:t>
            </a:r>
            <a:r>
              <a:rPr lang="en-US"/>
              <a:t> : </a:t>
            </a:r>
            <a:r>
              <a:rPr lang="en-US" b="1">
                <a:solidFill>
                  <a:srgbClr val="C00000"/>
                </a:solidFill>
              </a:rPr>
              <a:t>2375141-9489</a:t>
            </a:r>
          </a:p>
          <a:p>
            <a:r>
              <a:rPr lang="en-US"/>
              <a:t>Query Camera :</a:t>
            </a:r>
            <a:r>
              <a:rPr lang="en-US" b="1"/>
              <a:t>  Exit PCA</a:t>
            </a:r>
            <a:endParaRPr lang="en-US" sz="1100" b="1" err="1">
              <a:solidFill>
                <a:srgbClr val="A31515"/>
              </a:solidFill>
              <a:latin typeface="Consolas"/>
            </a:endParaRPr>
          </a:p>
          <a:p>
            <a:r>
              <a:rPr lang="en-US"/>
              <a:t>Gallery Camera :   </a:t>
            </a:r>
            <a:r>
              <a:rPr lang="en-US" b="1" err="1"/>
              <a:t>ParkingLot</a:t>
            </a:r>
            <a:r>
              <a:rPr lang="en-US" b="1"/>
              <a:t> cam3</a:t>
            </a:r>
            <a:endParaRPr lang="en-US" sz="1100" b="1">
              <a:solidFill>
                <a:srgbClr val="A31515"/>
              </a:solidFill>
              <a:latin typeface="Consolas"/>
            </a:endParaRPr>
          </a:p>
          <a:p>
            <a:r>
              <a:rPr lang="en-US"/>
              <a:t>Embedding distance :  </a:t>
            </a:r>
            <a:r>
              <a:rPr lang="en-US" b="1">
                <a:solidFill>
                  <a:schemeClr val="accent1"/>
                </a:solidFill>
              </a:rPr>
              <a:t> 0.07</a:t>
            </a:r>
            <a:endParaRPr lang="en-US" sz="1100" b="1">
              <a:solidFill>
                <a:schemeClr val="accent1"/>
              </a:solidFill>
              <a:latin typeface="Consolas"/>
            </a:endParaRPr>
          </a:p>
          <a:p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6928A-820E-F2E8-4EE4-9CFDCE3D6125}"/>
              </a:ext>
            </a:extLst>
          </p:cNvPr>
          <p:cNvSpPr txBox="1"/>
          <p:nvPr/>
        </p:nvSpPr>
        <p:spPr>
          <a:xfrm>
            <a:off x="7458242" y="4483768"/>
            <a:ext cx="3932989" cy="13747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025"/>
              </a:lnSpc>
            </a:pPr>
            <a:r>
              <a:rPr lang="en-US">
                <a:cs typeface="Segoe UI"/>
              </a:rPr>
              <a:t>Query </a:t>
            </a:r>
            <a:r>
              <a:rPr lang="en-US" err="1">
                <a:cs typeface="Segoe UI"/>
              </a:rPr>
              <a:t>Pid</a:t>
            </a:r>
            <a:r>
              <a:rPr lang="en-US">
                <a:cs typeface="Segoe UI"/>
              </a:rPr>
              <a:t> :</a:t>
            </a:r>
            <a:r>
              <a:rPr lang="en-US" b="1">
                <a:solidFill>
                  <a:schemeClr val="accent3"/>
                </a:solidFill>
                <a:cs typeface="Segoe UI"/>
              </a:rPr>
              <a:t>2374410-11509</a:t>
            </a:r>
            <a:endParaRPr lang="en-US">
              <a:solidFill>
                <a:schemeClr val="accent3"/>
              </a:solidFill>
              <a:cs typeface="Segoe UI"/>
            </a:endParaRPr>
          </a:p>
          <a:p>
            <a:pPr>
              <a:lnSpc>
                <a:spcPts val="2025"/>
              </a:lnSpc>
            </a:pPr>
            <a:r>
              <a:rPr lang="en-US">
                <a:cs typeface="Segoe UI"/>
              </a:rPr>
              <a:t>Gallery </a:t>
            </a:r>
            <a:r>
              <a:rPr lang="en-US" err="1">
                <a:cs typeface="Segoe UI"/>
              </a:rPr>
              <a:t>Pid</a:t>
            </a:r>
            <a:r>
              <a:rPr lang="en-US">
                <a:cs typeface="Segoe UI"/>
              </a:rPr>
              <a:t> : </a:t>
            </a:r>
            <a:r>
              <a:rPr lang="en-US" b="1">
                <a:solidFill>
                  <a:schemeClr val="accent3"/>
                </a:solidFill>
                <a:cs typeface="Segoe UI"/>
              </a:rPr>
              <a:t>2374410-11509</a:t>
            </a:r>
          </a:p>
          <a:p>
            <a:pPr>
              <a:lnSpc>
                <a:spcPts val="2025"/>
              </a:lnSpc>
            </a:pPr>
            <a:r>
              <a:rPr lang="en-US">
                <a:cs typeface="Segoe UI"/>
              </a:rPr>
              <a:t>Query Camera :</a:t>
            </a:r>
            <a:r>
              <a:rPr lang="en-US" b="1">
                <a:cs typeface="Segoe UI"/>
              </a:rPr>
              <a:t>  </a:t>
            </a:r>
            <a:r>
              <a:rPr lang="en-US" b="1" err="1">
                <a:cs typeface="Segoe UI"/>
              </a:rPr>
              <a:t>TermFrontEnd</a:t>
            </a:r>
            <a:endParaRPr lang="en-US" err="1">
              <a:cs typeface="Segoe UI"/>
            </a:endParaRPr>
          </a:p>
          <a:p>
            <a:pPr>
              <a:lnSpc>
                <a:spcPts val="2025"/>
              </a:lnSpc>
            </a:pPr>
            <a:r>
              <a:rPr lang="en-US">
                <a:cs typeface="Segoe UI"/>
              </a:rPr>
              <a:t>Gallery Camera : </a:t>
            </a:r>
            <a:r>
              <a:rPr lang="en-US" b="1">
                <a:cs typeface="Segoe UI"/>
              </a:rPr>
              <a:t>Entry PVM</a:t>
            </a:r>
            <a:r>
              <a:rPr lang="en-US">
                <a:cs typeface="Segoe UI"/>
              </a:rPr>
              <a:t>​</a:t>
            </a:r>
          </a:p>
          <a:p>
            <a:pPr>
              <a:lnSpc>
                <a:spcPts val="2025"/>
              </a:lnSpc>
            </a:pPr>
            <a:r>
              <a:rPr lang="en-US">
                <a:cs typeface="Segoe UI"/>
              </a:rPr>
              <a:t>Embedding distance :  </a:t>
            </a:r>
            <a:r>
              <a:rPr lang="en-US" b="1">
                <a:solidFill>
                  <a:schemeClr val="accent1"/>
                </a:solidFill>
                <a:cs typeface="Segoe UI"/>
              </a:rPr>
              <a:t>0.07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C4A1F-2CF4-25A3-ABC5-28F291DBB542}"/>
              </a:ext>
            </a:extLst>
          </p:cNvPr>
          <p:cNvSpPr/>
          <p:nvPr/>
        </p:nvSpPr>
        <p:spPr>
          <a:xfrm>
            <a:off x="682931" y="2149964"/>
            <a:ext cx="1584157" cy="2931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748F0-872E-EFFA-5BA8-6D890A155A2C}"/>
              </a:ext>
            </a:extLst>
          </p:cNvPr>
          <p:cNvSpPr/>
          <p:nvPr/>
        </p:nvSpPr>
        <p:spPr>
          <a:xfrm>
            <a:off x="2474299" y="2149964"/>
            <a:ext cx="1584157" cy="2931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2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1A091046-398A-DFD9-61C4-6D22A5E58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D41D086A-D085-A808-0EB7-856A372A693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F34D16C1-4F79-E7F4-FC5F-39F77550B8A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E807BFC-2352-C9B1-622B-BB553655933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C9DBAEFC-4D08-0BD9-CF58-6BEBA8376E0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B2E1194-8A80-2630-14DD-6F377583B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Label Inconsistency-Verification pipeline 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D6F522-83F0-C06C-2D52-2C051414A1B1}"/>
              </a:ext>
            </a:extLst>
          </p:cNvPr>
          <p:cNvSpPr/>
          <p:nvPr/>
        </p:nvSpPr>
        <p:spPr>
          <a:xfrm>
            <a:off x="461210" y="2687052"/>
            <a:ext cx="1604210" cy="11998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Trace 1573 Reid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C5DCF7-5206-3C17-4B6C-6C739C66E022}"/>
              </a:ext>
            </a:extLst>
          </p:cNvPr>
          <p:cNvSpPr/>
          <p:nvPr/>
        </p:nvSpPr>
        <p:spPr>
          <a:xfrm>
            <a:off x="3268579" y="2687052"/>
            <a:ext cx="1894974" cy="1209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Extract CLIP-Reid embeddings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D22D94-623F-64E7-653B-8FC8463D938F}"/>
              </a:ext>
            </a:extLst>
          </p:cNvPr>
          <p:cNvCxnSpPr/>
          <p:nvPr/>
        </p:nvCxnSpPr>
        <p:spPr>
          <a:xfrm>
            <a:off x="2279315" y="3258552"/>
            <a:ext cx="882315" cy="10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A2CCBC-34CB-5501-6794-FBDF973F04F0}"/>
              </a:ext>
            </a:extLst>
          </p:cNvPr>
          <p:cNvCxnSpPr>
            <a:cxnSpLocks/>
          </p:cNvCxnSpPr>
          <p:nvPr/>
        </p:nvCxnSpPr>
        <p:spPr>
          <a:xfrm>
            <a:off x="5487735" y="3258552"/>
            <a:ext cx="882315" cy="10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3B5909-398D-BDC9-2F9A-7CF7611A2BD8}"/>
              </a:ext>
            </a:extLst>
          </p:cNvPr>
          <p:cNvSpPr/>
          <p:nvPr/>
        </p:nvSpPr>
        <p:spPr>
          <a:xfrm>
            <a:off x="6570578" y="2713789"/>
            <a:ext cx="2035342" cy="1223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Compute Feature  distance between images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3D0FFA-2777-ECB9-66EB-C22ADB64A345}"/>
              </a:ext>
            </a:extLst>
          </p:cNvPr>
          <p:cNvCxnSpPr>
            <a:cxnSpLocks/>
          </p:cNvCxnSpPr>
          <p:nvPr/>
        </p:nvCxnSpPr>
        <p:spPr>
          <a:xfrm>
            <a:off x="8970208" y="3318710"/>
            <a:ext cx="882315" cy="10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18EDB0-3290-6AFC-01CE-FB6F9A9DAD65}"/>
              </a:ext>
            </a:extLst>
          </p:cNvPr>
          <p:cNvSpPr/>
          <p:nvPr/>
        </p:nvSpPr>
        <p:spPr>
          <a:xfrm>
            <a:off x="10026314" y="2539999"/>
            <a:ext cx="1627606" cy="1590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Based on threshold and Incorrect ID flag the samples </a:t>
            </a:r>
          </a:p>
        </p:txBody>
      </p:sp>
    </p:spTree>
    <p:extLst>
      <p:ext uri="{BB962C8B-B14F-4D97-AF65-F5344CB8AC3E}">
        <p14:creationId xmlns:p14="http://schemas.microsoft.com/office/powerpoint/2010/main" val="3507810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CF4E904-EC8B-34E0-CA0E-2AD74202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392A1F6-AC71-7FA4-2561-9BDD27F8CD29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E7B04C1C-0114-3CB5-6168-129B4B1D0EA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E2209BE-B5A4-7312-0CD2-6787A98639E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A717CDA-6342-61F8-A6C0-AD7582169DD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052CB7A-3595-CB96-19C8-FB63494C71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Feature Distance Distribution of Top1 Matches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88D91-F7C4-C1B6-C2A9-66B95E465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210" y="1839113"/>
            <a:ext cx="6898107" cy="3634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F6FBA-D6F4-18D3-BB9C-1710E8CA6897}"/>
              </a:ext>
            </a:extLst>
          </p:cNvPr>
          <p:cNvSpPr txBox="1"/>
          <p:nvPr/>
        </p:nvSpPr>
        <p:spPr>
          <a:xfrm>
            <a:off x="554789" y="2429710"/>
            <a:ext cx="407068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Correct Top-1 Matches:</a:t>
            </a:r>
            <a:endParaRPr lang="en-US" b="1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Rank 1: Mean = 0.0811, Std = 0.0331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Wrong Top-1 Matches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Rank 1: Mean = 0.1230, Std = 0.0387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47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0BF7D52-DA8A-962B-7D75-2C2DC0965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34BD8D5-E785-1620-78D0-9BBF5A7F4F6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915AA4D-F8FB-96A7-8473-DE8039B8563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B944BE4-C835-3569-699C-A897DCD5C0D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FF63229-525C-6695-995F-61A07B6D085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FAFB342-E43B-D5CD-5F61-980747BEB2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Label Inconsistency Statistics 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53D7EE-77DA-0C9E-F286-0689569DD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61396"/>
              </p:ext>
            </p:extLst>
          </p:nvPr>
        </p:nvGraphicFramePr>
        <p:xfrm>
          <a:off x="1654676" y="2691605"/>
          <a:ext cx="7296576" cy="208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144">
                  <a:extLst>
                    <a:ext uri="{9D8B030D-6E8A-4147-A177-3AD203B41FA5}">
                      <a16:colId xmlns:a16="http://schemas.microsoft.com/office/drawing/2014/main" val="4043568376"/>
                    </a:ext>
                  </a:extLst>
                </a:gridCol>
                <a:gridCol w="1824144">
                  <a:extLst>
                    <a:ext uri="{9D8B030D-6E8A-4147-A177-3AD203B41FA5}">
                      <a16:colId xmlns:a16="http://schemas.microsoft.com/office/drawing/2014/main" val="30782602"/>
                    </a:ext>
                  </a:extLst>
                </a:gridCol>
                <a:gridCol w="1824144">
                  <a:extLst>
                    <a:ext uri="{9D8B030D-6E8A-4147-A177-3AD203B41FA5}">
                      <a16:colId xmlns:a16="http://schemas.microsoft.com/office/drawing/2014/main" val="3556309683"/>
                    </a:ext>
                  </a:extLst>
                </a:gridCol>
                <a:gridCol w="1824144">
                  <a:extLst>
                    <a:ext uri="{9D8B030D-6E8A-4147-A177-3AD203B41FA5}">
                      <a16:colId xmlns:a16="http://schemas.microsoft.com/office/drawing/2014/main" val="364474699"/>
                    </a:ext>
                  </a:extLst>
                </a:gridCol>
              </a:tblGrid>
              <a:tr h="943509">
                <a:tc>
                  <a:txBody>
                    <a:bodyPr/>
                    <a:lstStyle/>
                    <a:p>
                      <a:r>
                        <a:rPr lang="en-US"/>
                        <a:t>Distance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data samples with inconsistency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Unique person-camera pairs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% of samples with inconsistency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078725"/>
                  </a:ext>
                </a:extLst>
              </a:tr>
              <a:tr h="3793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2796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~9%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924090"/>
                  </a:ext>
                </a:extLst>
              </a:tr>
              <a:tr h="3793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6417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~20%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810874"/>
                  </a:ext>
                </a:extLst>
              </a:tr>
              <a:tr h="379349">
                <a:tc>
                  <a:txBody>
                    <a:bodyPr/>
                    <a:lstStyle/>
                    <a:p>
                      <a:r>
                        <a:rPr lang="en-US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~36%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1782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F8534E-E3B7-0666-5C07-B79FA92C8D80}"/>
              </a:ext>
            </a:extLst>
          </p:cNvPr>
          <p:cNvSpPr txBox="1"/>
          <p:nvPr/>
        </p:nvSpPr>
        <p:spPr>
          <a:xfrm>
            <a:off x="1376363" y="2126631"/>
            <a:ext cx="77920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Dataset size</a:t>
            </a:r>
            <a:r>
              <a:rPr lang="en-US"/>
              <a:t> :   Train(12720 ) , Gallery(14976) ,  Query(4099)    = (31795)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9FBCA-BA0C-2073-A660-A5735DF3DE06}"/>
              </a:ext>
            </a:extLst>
          </p:cNvPr>
          <p:cNvSpPr txBox="1"/>
          <p:nvPr/>
        </p:nvSpPr>
        <p:spPr>
          <a:xfrm>
            <a:off x="1015482" y="4802155"/>
            <a:ext cx="106197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Person-camera  pair  </a:t>
            </a:r>
            <a:r>
              <a:rPr lang="en-US">
                <a:latin typeface="Calibri"/>
                <a:ea typeface="Calibri"/>
                <a:cs typeface="Calibri"/>
              </a:rPr>
              <a:t>: for each inconsistency case ,  I created a pair with  (correct </a:t>
            </a:r>
            <a:r>
              <a:rPr lang="en-US" err="1">
                <a:latin typeface="Calibri"/>
                <a:ea typeface="Calibri"/>
                <a:cs typeface="Calibri"/>
              </a:rPr>
              <a:t>personId_camId</a:t>
            </a:r>
            <a:r>
              <a:rPr lang="en-US">
                <a:latin typeface="Calibri"/>
                <a:ea typeface="Calibri"/>
                <a:cs typeface="Calibri"/>
              </a:rPr>
              <a:t>  , wrong </a:t>
            </a:r>
            <a:r>
              <a:rPr lang="en-US" err="1">
                <a:latin typeface="Calibri"/>
                <a:ea typeface="Calibri"/>
                <a:cs typeface="Calibri"/>
              </a:rPr>
              <a:t>personId-camID</a:t>
            </a:r>
            <a:r>
              <a:rPr lang="en-US">
                <a:latin typeface="Calibri"/>
                <a:ea typeface="Calibri"/>
                <a:cs typeface="Calibri"/>
              </a:rPr>
              <a:t>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66756-2D84-CA1D-CFA4-90E8458CDD99}"/>
              </a:ext>
            </a:extLst>
          </p:cNvPr>
          <p:cNvSpPr txBox="1"/>
          <p:nvPr/>
        </p:nvSpPr>
        <p:spPr>
          <a:xfrm>
            <a:off x="1015482" y="5747271"/>
            <a:ext cx="106197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  <a:ea typeface="+mn-lt"/>
                <a:cs typeface="+mn-lt"/>
              </a:rPr>
              <a:t>We will include additional high-similarity threshold results and generate reports at various thresholds to help the labeling team efficiently verify cases with a high likelihood of inconsistency.</a:t>
            </a:r>
            <a:endParaRPr lang="en-US" b="1">
              <a:solidFill>
                <a:schemeClr val="accent3"/>
              </a:solidFill>
            </a:endParaRPr>
          </a:p>
          <a:p>
            <a:endParaRPr lang="en-US" b="1">
              <a:solidFill>
                <a:schemeClr val="accent3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465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E113ED7-EDCF-82C8-9292-6E203E53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D4A7A5C6-1147-65E7-1654-D5B76EC59B4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4978B8EB-A301-0522-E8AF-198FF4CBE7C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3CCA460-92AE-75E3-F8D1-EAD9A016601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12E4E1B-96A8-2B96-6F7B-78EE4432E55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B94DDDD-4328-3187-85A1-BBE2D984EE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Label Inconsistency log   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5D0B88F-212E-3B05-00EA-FAC95508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97" y="1714986"/>
            <a:ext cx="7839075" cy="47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87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1D63B60E-16EB-E08A-B261-3D7A746D5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5CE405E-09BE-486A-A9B2-A2890FA6125F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F18AAA7-1D6D-F5BD-1E32-DBEA3797975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F7DE97E-CB20-3BC1-EC54-7BB8EE66179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54495EA-BA94-AD56-8506-FADE06DA369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434A7CF-A96A-B826-D201-215589BFDA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Key 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F6E23-9E54-4F6E-14AC-6D3D45712BA3}"/>
              </a:ext>
            </a:extLst>
          </p:cNvPr>
          <p:cNvSpPr txBox="1"/>
          <p:nvPr/>
        </p:nvSpPr>
        <p:spPr>
          <a:xfrm>
            <a:off x="530352" y="1489598"/>
            <a:ext cx="11360061" cy="4756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ts val="4069"/>
              </a:lnSpc>
              <a:buFont typeface="Courier New,monospace"/>
              <a:buChar char="o"/>
            </a:pPr>
            <a:r>
              <a:rPr lang="en-US" i="1">
                <a:latin typeface="Arial"/>
                <a:ea typeface="Calibri"/>
                <a:cs typeface="Arial"/>
              </a:rPr>
              <a:t>Train , Query , Gallery sets  show  </a:t>
            </a:r>
            <a:r>
              <a:rPr lang="en-US" i="1">
                <a:solidFill>
                  <a:schemeClr val="accent3"/>
                </a:solidFill>
                <a:latin typeface="Arial"/>
                <a:ea typeface="Calibri"/>
                <a:cs typeface="Arial"/>
              </a:rPr>
              <a:t>consistent/similar  spatial distributions</a:t>
            </a:r>
            <a:r>
              <a:rPr lang="en-US" i="1">
                <a:solidFill>
                  <a:srgbClr val="C00000"/>
                </a:solidFill>
                <a:latin typeface="Arial"/>
                <a:ea typeface="Calibri"/>
                <a:cs typeface="Arial"/>
              </a:rPr>
              <a:t> </a:t>
            </a:r>
            <a:r>
              <a:rPr lang="en-US" i="1">
                <a:latin typeface="Arial"/>
                <a:ea typeface="Calibri"/>
                <a:cs typeface="Arial"/>
              </a:rPr>
              <a:t>of bounding boxes</a:t>
            </a:r>
          </a:p>
          <a:p>
            <a:pPr marL="742950" lvl="1" indent="-285750">
              <a:lnSpc>
                <a:spcPts val="4069"/>
              </a:lnSpc>
              <a:buFont typeface="Courier New,monospace"/>
              <a:buChar char="o"/>
            </a:pPr>
            <a:r>
              <a:rPr lang="en-US">
                <a:latin typeface="Arial"/>
                <a:ea typeface="Calibri"/>
                <a:cs typeface="Arial"/>
              </a:rPr>
              <a:t>Around </a:t>
            </a:r>
            <a:r>
              <a:rPr lang="en-US" b="1">
                <a:solidFill>
                  <a:schemeClr val="accent3"/>
                </a:solidFill>
                <a:latin typeface="Arial"/>
                <a:ea typeface="Calibri"/>
                <a:cs typeface="Arial"/>
              </a:rPr>
              <a:t>20%</a:t>
            </a:r>
            <a:r>
              <a:rPr lang="en-US">
                <a:latin typeface="Arial"/>
                <a:ea typeface="Calibri"/>
                <a:cs typeface="Arial"/>
              </a:rPr>
              <a:t> of the correct predictions and </a:t>
            </a:r>
            <a:r>
              <a:rPr lang="en-US" b="1">
                <a:solidFill>
                  <a:srgbClr val="FF0000"/>
                </a:solidFill>
                <a:latin typeface="Arial"/>
                <a:ea typeface="Calibri"/>
                <a:cs typeface="Arial"/>
              </a:rPr>
              <a:t>40%</a:t>
            </a:r>
            <a:r>
              <a:rPr lang="en-US">
                <a:latin typeface="Arial"/>
                <a:ea typeface="Calibri"/>
                <a:cs typeface="Arial"/>
              </a:rPr>
              <a:t> of the incorrect predictions has  resolution less than 50x50 which can be considered </a:t>
            </a:r>
            <a:r>
              <a:rPr lang="en-US">
                <a:solidFill>
                  <a:srgbClr val="C00000"/>
                </a:solidFill>
                <a:latin typeface="Arial"/>
                <a:ea typeface="Calibri"/>
                <a:cs typeface="Arial"/>
              </a:rPr>
              <a:t>low subject resolutions</a:t>
            </a:r>
            <a:r>
              <a:rPr lang="en-US">
                <a:solidFill>
                  <a:srgbClr val="FF0000"/>
                </a:solidFill>
                <a:latin typeface="Arial"/>
                <a:ea typeface="Calibri"/>
                <a:cs typeface="Arial"/>
              </a:rPr>
              <a:t>.</a:t>
            </a:r>
          </a:p>
          <a:p>
            <a:pPr marL="742950" lvl="1" indent="-285750">
              <a:lnSpc>
                <a:spcPts val="4069"/>
              </a:lnSpc>
              <a:buFont typeface="Courier New,monospace"/>
              <a:buChar char="o"/>
            </a:pPr>
            <a:r>
              <a:rPr lang="en-US">
                <a:latin typeface="Arial"/>
                <a:ea typeface="+mn-lt"/>
                <a:cs typeface="+mn-lt"/>
              </a:rPr>
              <a:t>Due to</a:t>
            </a:r>
            <a:r>
              <a:rPr lang="en-US">
                <a:solidFill>
                  <a:srgbClr val="FF0000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>
                <a:solidFill>
                  <a:srgbClr val="C00000"/>
                </a:solidFill>
                <a:latin typeface="Arial"/>
                <a:ea typeface="+mn-lt"/>
                <a:cs typeface="+mn-lt"/>
              </a:rPr>
              <a:t>low resolutions</a:t>
            </a:r>
            <a:r>
              <a:rPr lang="en-US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,</a:t>
            </a:r>
            <a:r>
              <a:rPr lang="en-US">
                <a:latin typeface="Arial"/>
                <a:ea typeface="+mn-lt"/>
                <a:cs typeface="+mn-lt"/>
              </a:rPr>
              <a:t> it's difficult even for our naked eye to re-identify subjects. </a:t>
            </a:r>
            <a:endParaRPr lang="en-US">
              <a:latin typeface="Arial"/>
              <a:ea typeface="Calibri"/>
              <a:cs typeface="Arial"/>
            </a:endParaRPr>
          </a:p>
          <a:p>
            <a:pPr marL="742950" lvl="1" indent="-285750">
              <a:lnSpc>
                <a:spcPts val="4069"/>
              </a:lnSpc>
              <a:buFont typeface="Courier New,monospace"/>
              <a:buChar char="o"/>
            </a:pPr>
            <a:r>
              <a:rPr lang="en-US" err="1">
                <a:latin typeface="Arial"/>
                <a:ea typeface="+mn-lt"/>
                <a:cs typeface="+mn-lt"/>
              </a:rPr>
              <a:t>Atleast</a:t>
            </a:r>
            <a:r>
              <a:rPr lang="en-US">
                <a:solidFill>
                  <a:srgbClr val="000000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US" b="1">
                <a:solidFill>
                  <a:srgbClr val="C00000"/>
                </a:solidFill>
                <a:latin typeface="Arial"/>
                <a:ea typeface="+mn-lt"/>
                <a:cs typeface="+mn-lt"/>
              </a:rPr>
              <a:t> 7%(425)   </a:t>
            </a:r>
            <a:r>
              <a:rPr lang="en-US">
                <a:latin typeface="Arial"/>
                <a:ea typeface="+mn-lt"/>
                <a:cs typeface="+mn-lt"/>
              </a:rPr>
              <a:t>of incorrect predictions query </a:t>
            </a:r>
            <a:r>
              <a:rPr lang="en-US">
                <a:solidFill>
                  <a:srgbClr val="000000"/>
                </a:solidFill>
                <a:latin typeface="Arial"/>
                <a:ea typeface="+mn-lt"/>
                <a:cs typeface="+mn-lt"/>
              </a:rPr>
              <a:t> have </a:t>
            </a:r>
            <a:r>
              <a:rPr lang="en-US">
                <a:solidFill>
                  <a:srgbClr val="C00000"/>
                </a:solidFill>
                <a:latin typeface="Arial"/>
                <a:ea typeface="+mn-lt"/>
                <a:cs typeface="+mn-lt"/>
              </a:rPr>
              <a:t> no person detection issue </a:t>
            </a:r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.</a:t>
            </a:r>
          </a:p>
          <a:p>
            <a:pPr marL="742950" lvl="1" indent="-285750">
              <a:lnSpc>
                <a:spcPts val="4069"/>
              </a:lnSpc>
              <a:buFont typeface="Courier New,monospace"/>
              <a:buChar char="o"/>
            </a:pPr>
            <a:r>
              <a:rPr lang="en-US">
                <a:latin typeface="Arial"/>
                <a:ea typeface="Calibri"/>
                <a:cs typeface="Calibri"/>
              </a:rPr>
              <a:t>When manually checked these</a:t>
            </a:r>
            <a:r>
              <a:rPr lang="en-US" b="1">
                <a:solidFill>
                  <a:srgbClr val="C00000"/>
                </a:solidFill>
                <a:latin typeface="Arial"/>
                <a:ea typeface="Calibri"/>
                <a:cs typeface="Calibri"/>
              </a:rPr>
              <a:t> </a:t>
            </a:r>
            <a:r>
              <a:rPr lang="en-US">
                <a:latin typeface="Arial"/>
                <a:ea typeface="Calibri"/>
                <a:cs typeface="Calibri"/>
              </a:rPr>
              <a:t> </a:t>
            </a:r>
            <a:r>
              <a:rPr lang="en-US" b="1">
                <a:solidFill>
                  <a:schemeClr val="accent1"/>
                </a:solidFill>
                <a:latin typeface="Arial"/>
                <a:ea typeface="Calibri"/>
                <a:cs typeface="Calibri"/>
              </a:rPr>
              <a:t>425</a:t>
            </a:r>
            <a:r>
              <a:rPr lang="en-US">
                <a:solidFill>
                  <a:schemeClr val="accent1"/>
                </a:solidFill>
                <a:latin typeface="Arial"/>
                <a:ea typeface="Calibri"/>
                <a:cs typeface="Calibri"/>
              </a:rPr>
              <a:t> </a:t>
            </a:r>
            <a:r>
              <a:rPr lang="en-US">
                <a:latin typeface="Arial"/>
                <a:ea typeface="Calibri"/>
                <a:cs typeface="Calibri"/>
              </a:rPr>
              <a:t>images ,  </a:t>
            </a:r>
            <a:r>
              <a:rPr lang="en-US" b="1">
                <a:solidFill>
                  <a:srgbClr val="C00000"/>
                </a:solidFill>
                <a:latin typeface="Arial"/>
                <a:ea typeface="Calibri"/>
                <a:cs typeface="Calibri"/>
              </a:rPr>
              <a:t>100</a:t>
            </a:r>
            <a:r>
              <a:rPr lang="en-US">
                <a:latin typeface="Arial"/>
                <a:ea typeface="Calibri"/>
                <a:cs typeface="Calibri"/>
              </a:rPr>
              <a:t> actually have no person detections.</a:t>
            </a:r>
          </a:p>
          <a:p>
            <a:pPr marL="742950" lvl="1" indent="-285750">
              <a:lnSpc>
                <a:spcPts val="4069"/>
              </a:lnSpc>
              <a:buFont typeface="Courier New,monospace"/>
              <a:buChar char="o"/>
            </a:pPr>
            <a:r>
              <a:rPr lang="en-US">
                <a:latin typeface="Arial"/>
                <a:ea typeface="Calibri"/>
                <a:cs typeface="Arial"/>
              </a:rPr>
              <a:t>Around </a:t>
            </a:r>
            <a:r>
              <a:rPr lang="en-US" b="1">
                <a:solidFill>
                  <a:srgbClr val="C00000"/>
                </a:solidFill>
                <a:latin typeface="Arial"/>
                <a:ea typeface="Calibri"/>
                <a:cs typeface="Arial"/>
              </a:rPr>
              <a:t>23%</a:t>
            </a:r>
            <a:r>
              <a:rPr lang="en-US">
                <a:solidFill>
                  <a:schemeClr val="accent1"/>
                </a:solidFill>
                <a:latin typeface="Arial"/>
                <a:ea typeface="Calibri"/>
                <a:cs typeface="Arial"/>
              </a:rPr>
              <a:t>, </a:t>
            </a:r>
            <a:r>
              <a:rPr lang="en-US">
                <a:latin typeface="Arial"/>
                <a:ea typeface="Calibri"/>
                <a:cs typeface="Arial"/>
              </a:rPr>
              <a:t>we have</a:t>
            </a:r>
            <a:r>
              <a:rPr lang="en-US">
                <a:solidFill>
                  <a:srgbClr val="C00000"/>
                </a:solidFill>
                <a:latin typeface="Arial"/>
                <a:ea typeface="Calibri"/>
                <a:cs typeface="Arial"/>
              </a:rPr>
              <a:t> false negatives</a:t>
            </a:r>
            <a:r>
              <a:rPr lang="en-US">
                <a:latin typeface="Arial"/>
                <a:ea typeface="Calibri"/>
                <a:cs typeface="Arial"/>
              </a:rPr>
              <a:t> cases for no person detection</a:t>
            </a:r>
            <a:endParaRPr lang="en-US">
              <a:latin typeface="Arial"/>
              <a:ea typeface="Calibri"/>
              <a:cs typeface="Calibri"/>
            </a:endParaRPr>
          </a:p>
          <a:p>
            <a:pPr marL="742950" lvl="1" indent="-285750">
              <a:lnSpc>
                <a:spcPts val="4069"/>
              </a:lnSpc>
              <a:buFont typeface="Courier New,monospace"/>
              <a:buChar char="o"/>
            </a:pPr>
            <a:r>
              <a:rPr lang="en-US" b="1">
                <a:solidFill>
                  <a:srgbClr val="C00000"/>
                </a:solidFill>
                <a:latin typeface="Arial"/>
                <a:ea typeface="Calibri"/>
                <a:cs typeface="Arial"/>
              </a:rPr>
              <a:t>532  out 4099 images </a:t>
            </a:r>
            <a:r>
              <a:rPr lang="en-US">
                <a:latin typeface="Arial"/>
                <a:ea typeface="Calibri"/>
                <a:cs typeface="Arial"/>
              </a:rPr>
              <a:t>have</a:t>
            </a:r>
            <a:r>
              <a:rPr lang="en-US">
                <a:solidFill>
                  <a:srgbClr val="C00000"/>
                </a:solidFill>
                <a:latin typeface="Arial"/>
                <a:ea typeface="Calibri"/>
                <a:cs typeface="Arial"/>
              </a:rPr>
              <a:t> multi-person detection </a:t>
            </a:r>
            <a:r>
              <a:rPr lang="en-US">
                <a:latin typeface="Arial"/>
                <a:ea typeface="Calibri"/>
                <a:cs typeface="Arial"/>
              </a:rPr>
              <a:t>issue in query set.</a:t>
            </a:r>
            <a:r>
              <a:rPr lang="en-US">
                <a:solidFill>
                  <a:srgbClr val="FF0000"/>
                </a:solidFill>
                <a:latin typeface="Arial"/>
                <a:ea typeface="Calibri"/>
                <a:cs typeface="Arial"/>
              </a:rPr>
              <a:t> </a:t>
            </a:r>
            <a:endParaRPr lang="en-US">
              <a:latin typeface="Arial"/>
              <a:ea typeface="Calibri"/>
              <a:cs typeface="Arial"/>
            </a:endParaRPr>
          </a:p>
          <a:p>
            <a:pPr marL="742950" lvl="1" indent="-285750">
              <a:lnSpc>
                <a:spcPts val="4069"/>
              </a:lnSpc>
              <a:buFont typeface="Courier New,monospace"/>
              <a:buChar char="o"/>
            </a:pPr>
            <a:r>
              <a:rPr lang="en-US">
                <a:ea typeface="+mn-lt"/>
                <a:cs typeface="+mn-lt"/>
              </a:rPr>
              <a:t>On an average ,  </a:t>
            </a:r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20%</a:t>
            </a:r>
            <a:r>
              <a:rPr lang="en-US">
                <a:ea typeface="+mn-lt"/>
                <a:cs typeface="+mn-lt"/>
              </a:rPr>
              <a:t> of  samples   have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label inconsistencies</a:t>
            </a:r>
            <a:r>
              <a:rPr lang="en-US">
                <a:ea typeface="+mn-lt"/>
                <a:cs typeface="+mn-lt"/>
              </a:rPr>
              <a:t> in entire dataset</a:t>
            </a:r>
            <a:endParaRPr lang="en-US">
              <a:solidFill>
                <a:srgbClr val="000000"/>
              </a:solidFill>
              <a:latin typeface="Apto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9700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98DD948-0B28-C649-8AFB-94E714D13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E76E064-A3DB-5BBB-4E99-85CC614E402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0D9F6BA-B995-AD99-03AA-73B52637996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378DCC5-039B-C7EE-E0E1-B8C032C5448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2684254-0B42-BC95-3AAA-0EB875994E4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090623E-EA67-FAEA-0098-43C2A79441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9547441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Next Steps</a:t>
            </a:r>
            <a:endParaRPr lang="en-US" sz="40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D243A-C37E-ED6F-5A06-0CB92167E5AC}"/>
              </a:ext>
            </a:extLst>
          </p:cNvPr>
          <p:cNvSpPr txBox="1"/>
          <p:nvPr/>
        </p:nvSpPr>
        <p:spPr>
          <a:xfrm>
            <a:off x="634310" y="1713594"/>
            <a:ext cx="11315776" cy="6046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sz="200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Finding out where CLIP-</a:t>
            </a:r>
            <a:r>
              <a:rPr lang="en-US" sz="2000" err="1">
                <a:ea typeface="+mn-lt"/>
                <a:cs typeface="+mn-lt"/>
              </a:rPr>
              <a:t>ReID</a:t>
            </a:r>
            <a:r>
              <a:rPr lang="en-US" sz="2000">
                <a:ea typeface="+mn-lt"/>
                <a:cs typeface="+mn-lt"/>
              </a:rPr>
              <a:t> succeed or fail on low-resolution, and systematically categorizing such cases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Finding total number of multi-person detections in overall dataset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Explore attribute-aware </a:t>
            </a:r>
            <a:r>
              <a:rPr lang="en-US" sz="2000" err="1">
                <a:ea typeface="+mn-lt"/>
                <a:cs typeface="+mn-lt"/>
              </a:rPr>
              <a:t>ReID</a:t>
            </a:r>
            <a:r>
              <a:rPr lang="en-US" sz="2000">
                <a:ea typeface="+mn-lt"/>
                <a:cs typeface="+mn-lt"/>
              </a:rPr>
              <a:t> models to better distinguish the person ids (like incorporate clothing information , </a:t>
            </a:r>
            <a:r>
              <a:rPr lang="en-US" sz="2000" err="1">
                <a:ea typeface="+mn-lt"/>
                <a:cs typeface="+mn-lt"/>
              </a:rPr>
              <a:t>etc</a:t>
            </a:r>
            <a:r>
              <a:rPr lang="en-US" sz="2000">
                <a:ea typeface="+mn-lt"/>
                <a:cs typeface="+mn-lt"/>
              </a:rPr>
              <a:t>) 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Train with augmented appearance diversity (similar clothes , different views) data. </a:t>
            </a:r>
            <a:endParaRPr lang="en-US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Introduce different rotations in real images</a:t>
            </a:r>
            <a:endParaRPr lang="en-US">
              <a:latin typeface="Aptos" panose="020B0004020202020204"/>
              <a:ea typeface="Calibri"/>
              <a:cs typeface="Calibri"/>
            </a:endParaRPr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000" b="1">
              <a:solidFill>
                <a:srgbClr val="156082"/>
              </a:solidFill>
              <a:latin typeface="Calibri"/>
              <a:ea typeface="Calibri"/>
              <a:cs typeface="Calibri"/>
            </a:endParaRPr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11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1FC874C-5A8B-729C-0F9C-2570E2A8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3AB158B-5585-D284-798E-5E79B8C82FB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7EBA7F8-27F2-1AF9-AABF-6BEBEBE5EBB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8ECB10F-207F-1447-2AB9-3A960E1E42E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AD4550C-921A-07AF-5A4F-498F88B0A9D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8632BA6-E183-3B2E-93C1-6A45DBCDC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Recap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606F9-1E5E-CF70-866F-E8AFD98F4206}"/>
              </a:ext>
            </a:extLst>
          </p:cNvPr>
          <p:cNvSpPr txBox="1"/>
          <p:nvPr/>
        </p:nvSpPr>
        <p:spPr>
          <a:xfrm>
            <a:off x="829056" y="1901952"/>
            <a:ext cx="9956136" cy="2962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ts val="3750"/>
              </a:lnSpc>
              <a:buFont typeface="Courier New,monospace"/>
              <a:buChar char="o"/>
            </a:pPr>
            <a:r>
              <a:rPr lang="en-US" sz="2000">
                <a:solidFill>
                  <a:srgbClr val="1D1C1D"/>
                </a:solidFill>
                <a:latin typeface="Calibri"/>
                <a:cs typeface="Arial"/>
              </a:rPr>
              <a:t>Failure Cases of Clip </a:t>
            </a:r>
            <a:r>
              <a:rPr lang="en-US" sz="2000" err="1">
                <a:solidFill>
                  <a:srgbClr val="1D1C1D"/>
                </a:solidFill>
                <a:latin typeface="Calibri"/>
                <a:cs typeface="Arial"/>
              </a:rPr>
              <a:t>ReID</a:t>
            </a:r>
            <a:r>
              <a:rPr lang="en-US" sz="2000">
                <a:latin typeface="Calibri"/>
                <a:cs typeface="Arial"/>
              </a:rPr>
              <a:t>​</a:t>
            </a:r>
          </a:p>
          <a:p>
            <a:pPr marL="1200150" lvl="2" indent="-285750">
              <a:lnSpc>
                <a:spcPts val="3750"/>
              </a:lnSpc>
              <a:buFont typeface="Wingdings,Sans-Serif"/>
              <a:buChar char="§"/>
            </a:pPr>
            <a:r>
              <a:rPr lang="en-US" sz="2000">
                <a:latin typeface="Calibri"/>
                <a:cs typeface="Arial"/>
              </a:rPr>
              <a:t>(Low resolution , multi person detections, missing body parts , Label inconsistencies)</a:t>
            </a:r>
            <a:endParaRPr lang="en-US" sz="2000">
              <a:latin typeface="Calibri"/>
              <a:ea typeface="Calibri"/>
              <a:cs typeface="Arial"/>
            </a:endParaRPr>
          </a:p>
          <a:p>
            <a:pPr marL="742950" lvl="1" indent="-285750">
              <a:lnSpc>
                <a:spcPts val="3750"/>
              </a:lnSpc>
              <a:buFont typeface="Courier New,monospace"/>
              <a:buChar char="o"/>
            </a:pPr>
            <a:r>
              <a:rPr lang="en-US" sz="2000">
                <a:solidFill>
                  <a:srgbClr val="1D1C1D"/>
                </a:solidFill>
                <a:cs typeface="Arial"/>
              </a:rPr>
              <a:t>Clip </a:t>
            </a:r>
            <a:r>
              <a:rPr lang="en-US" sz="2000" err="1">
                <a:solidFill>
                  <a:srgbClr val="1D1C1D"/>
                </a:solidFill>
                <a:cs typeface="Arial"/>
              </a:rPr>
              <a:t>ReID</a:t>
            </a:r>
            <a:r>
              <a:rPr lang="en-US" sz="2000">
                <a:solidFill>
                  <a:srgbClr val="1D1C1D"/>
                </a:solidFill>
                <a:cs typeface="Arial"/>
              </a:rPr>
              <a:t> performance on filtered query and gallery sets </a:t>
            </a:r>
            <a:r>
              <a:rPr lang="en-US" sz="2000">
                <a:cs typeface="Arial"/>
              </a:rPr>
              <a:t>​</a:t>
            </a:r>
          </a:p>
          <a:p>
            <a:pPr marL="742950" lvl="1" indent="-285750">
              <a:lnSpc>
                <a:spcPts val="3750"/>
              </a:lnSpc>
              <a:buFont typeface="Courier New,monospace"/>
              <a:buChar char="o"/>
            </a:pPr>
            <a:r>
              <a:rPr lang="en-US" sz="2000">
                <a:solidFill>
                  <a:srgbClr val="1D1C1D"/>
                </a:solidFill>
                <a:cs typeface="Arial"/>
              </a:rPr>
              <a:t>Visualization of feature distances between query and Top-5 gallery matches </a:t>
            </a:r>
            <a:r>
              <a:rPr lang="en-US" sz="2000">
                <a:cs typeface="Arial"/>
              </a:rPr>
              <a:t>​</a:t>
            </a:r>
          </a:p>
          <a:p>
            <a:pPr marL="742950" lvl="1" indent="-285750">
              <a:lnSpc>
                <a:spcPts val="3750"/>
              </a:lnSpc>
              <a:buFont typeface="Courier New,monospace"/>
              <a:buChar char="o"/>
            </a:pPr>
            <a:r>
              <a:rPr lang="en-US" sz="2000">
                <a:solidFill>
                  <a:srgbClr val="1D1C1D"/>
                </a:solidFill>
                <a:latin typeface="Calibri"/>
                <a:cs typeface="Arial"/>
              </a:rPr>
              <a:t>Data augmentations in training Clip </a:t>
            </a:r>
            <a:r>
              <a:rPr lang="en-US" sz="2000" err="1">
                <a:solidFill>
                  <a:srgbClr val="1D1C1D"/>
                </a:solidFill>
                <a:latin typeface="Calibri"/>
                <a:cs typeface="Arial"/>
              </a:rPr>
              <a:t>ReID</a:t>
            </a:r>
            <a:r>
              <a:rPr lang="en-US" sz="2000">
                <a:solidFill>
                  <a:srgbClr val="1D1C1D"/>
                </a:solidFill>
                <a:latin typeface="Calibri"/>
                <a:cs typeface="Arial"/>
              </a:rPr>
              <a:t> model</a:t>
            </a:r>
            <a:r>
              <a:rPr lang="en-US" sz="2000">
                <a:latin typeface="Calibri"/>
                <a:cs typeface="Arial"/>
              </a:rPr>
              <a:t>​</a:t>
            </a:r>
            <a:endParaRPr lang="en-US" sz="2000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94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4D48462-86EB-674F-8803-A76D7372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3953B81-78E6-D930-9FD3-974B8A4C3E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0014611-7D7D-813E-CC75-C4212DFDB8F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DFCEDDE-793A-C37E-40AB-39AF5AF786A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F056C7FB-B3FD-45C2-E72B-73B240CD0F6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52441AD-F488-FFF8-0CFC-6748C48BE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Recap </a:t>
            </a:r>
          </a:p>
        </p:txBody>
      </p:sp>
      <p:pic>
        <p:nvPicPr>
          <p:cNvPr id="5" name="Picture 4" descr="A collage of a child with a cane&#10;&#10;AI-generated content may be incorrect.">
            <a:extLst>
              <a:ext uri="{FF2B5EF4-FFF2-40B4-BE49-F238E27FC236}">
                <a16:creationId xmlns:a16="http://schemas.microsoft.com/office/drawing/2014/main" id="{58158B58-8E20-BC3A-B486-D0FC6499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9" r="65798" b="-441"/>
          <a:stretch/>
        </p:blipFill>
        <p:spPr>
          <a:xfrm>
            <a:off x="441682" y="4544299"/>
            <a:ext cx="1771230" cy="1392360"/>
          </a:xfrm>
          <a:prstGeom prst="rect">
            <a:avLst/>
          </a:prstGeom>
        </p:spPr>
      </p:pic>
      <p:pic>
        <p:nvPicPr>
          <p:cNvPr id="8" name="Picture 7" descr="A collage of a person in shorts and a white hat&#10;&#10;AI-generated content may be incorrect.">
            <a:extLst>
              <a:ext uri="{FF2B5EF4-FFF2-40B4-BE49-F238E27FC236}">
                <a16:creationId xmlns:a16="http://schemas.microsoft.com/office/drawing/2014/main" id="{F543B025-47A0-EE37-E0B2-FB7623A3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658"/>
          <a:stretch/>
        </p:blipFill>
        <p:spPr>
          <a:xfrm>
            <a:off x="7770580" y="4545092"/>
            <a:ext cx="2307225" cy="1264364"/>
          </a:xfrm>
          <a:prstGeom prst="rect">
            <a:avLst/>
          </a:prstGeom>
        </p:spPr>
      </p:pic>
      <p:pic>
        <p:nvPicPr>
          <p:cNvPr id="10" name="Picture 9" descr="A person walking down a sidewalk&#10;&#10;AI-generated content may be incorrect.">
            <a:extLst>
              <a:ext uri="{FF2B5EF4-FFF2-40B4-BE49-F238E27FC236}">
                <a16:creationId xmlns:a16="http://schemas.microsoft.com/office/drawing/2014/main" id="{6B7A606F-90F0-8405-75DD-DE23ED60D4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1" t="137" r="67303" b="224"/>
          <a:stretch/>
        </p:blipFill>
        <p:spPr>
          <a:xfrm>
            <a:off x="713131" y="1713386"/>
            <a:ext cx="2089996" cy="1617664"/>
          </a:xfrm>
          <a:prstGeom prst="rect">
            <a:avLst/>
          </a:prstGeom>
        </p:spPr>
      </p:pic>
      <p:pic>
        <p:nvPicPr>
          <p:cNvPr id="12" name="Picture 11" descr="A comparison of two people&#10;&#10;AI-generated content may be incorrect.">
            <a:extLst>
              <a:ext uri="{FF2B5EF4-FFF2-40B4-BE49-F238E27FC236}">
                <a16:creationId xmlns:a16="http://schemas.microsoft.com/office/drawing/2014/main" id="{93EFEF6D-FD0E-19F5-716F-7D844C85CA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61" t="-4528" r="66648" b="4528"/>
          <a:stretch/>
        </p:blipFill>
        <p:spPr>
          <a:xfrm>
            <a:off x="7624821" y="1714848"/>
            <a:ext cx="2297436" cy="1613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6702A0-99AA-79B7-DE02-F49F2A291FA8}"/>
              </a:ext>
            </a:extLst>
          </p:cNvPr>
          <p:cNvSpPr txBox="1"/>
          <p:nvPr/>
        </p:nvSpPr>
        <p:spPr>
          <a:xfrm>
            <a:off x="444345" y="6110194"/>
            <a:ext cx="4752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person detections/ Few body parts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5A96E-CD72-F23D-9629-DF58EF62FF29}"/>
              </a:ext>
            </a:extLst>
          </p:cNvPr>
          <p:cNvSpPr txBox="1"/>
          <p:nvPr/>
        </p:nvSpPr>
        <p:spPr>
          <a:xfrm>
            <a:off x="1806703" y="3520132"/>
            <a:ext cx="2024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Low Resolution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A7D9E-5DA0-75B1-29E6-C62B5369FD9D}"/>
              </a:ext>
            </a:extLst>
          </p:cNvPr>
          <p:cNvSpPr txBox="1"/>
          <p:nvPr/>
        </p:nvSpPr>
        <p:spPr>
          <a:xfrm>
            <a:off x="7442553" y="3421858"/>
            <a:ext cx="4752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Multi Person overlapping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DF88CA-0ABB-23F2-0776-BFDFBAACBA7E}"/>
              </a:ext>
            </a:extLst>
          </p:cNvPr>
          <p:cNvSpPr txBox="1"/>
          <p:nvPr/>
        </p:nvSpPr>
        <p:spPr>
          <a:xfrm>
            <a:off x="7777833" y="6110194"/>
            <a:ext cx="4752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Label inconsistency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02C925-3F17-DF07-971E-6EDD374D1B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" r="66689" b="1382"/>
          <a:stretch/>
        </p:blipFill>
        <p:spPr>
          <a:xfrm>
            <a:off x="2380839" y="4678078"/>
            <a:ext cx="2312195" cy="1264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6B3D0D-C907-722A-8183-42A1FD305F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048" y="1835407"/>
            <a:ext cx="853496" cy="14849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A5C82A-3001-8AFB-6A4A-AC666DE58A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0340" y="1835406"/>
            <a:ext cx="754894" cy="149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3108780-4476-E0CB-C53B-07E4E376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3C8A8B8-E2D3-B03B-1AEB-D3F7B0E194F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6A29CA7-A55F-0A7D-105D-62BEBB41F39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6D124ED-D54F-99AF-FB4E-8C9A863E8E4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4D6E870-C62E-F8B7-2E43-4F07FAEF916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27A74CD-E900-1896-2968-CC08A2FCA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Progress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27C32-7F5A-3D1E-9F4F-D6597C996819}"/>
              </a:ext>
            </a:extLst>
          </p:cNvPr>
          <p:cNvSpPr txBox="1"/>
          <p:nvPr/>
        </p:nvSpPr>
        <p:spPr>
          <a:xfrm>
            <a:off x="991748" y="1471085"/>
            <a:ext cx="10959236" cy="58663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r>
              <a:rPr lang="en-US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Extensive  analysis  of  Trace-1573 </a:t>
            </a:r>
            <a:r>
              <a:rPr lang="en-US" err="1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reid</a:t>
            </a:r>
            <a:r>
              <a:rPr lang="en-US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 data  failure cases across the following categories:</a:t>
            </a:r>
            <a:endParaRPr lang="en-US"/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1D1C1D"/>
                </a:solidFill>
                <a:ea typeface="+mn-lt"/>
                <a:cs typeface="+mn-lt"/>
              </a:rPr>
              <a:t>Low-resolution subjects</a:t>
            </a:r>
            <a:endParaRPr lang="en-US">
              <a:ea typeface="+mn-lt"/>
              <a:cs typeface="+mn-lt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1D1C1D"/>
                </a:solidFill>
                <a:ea typeface="+mn-lt"/>
                <a:cs typeface="+mn-lt"/>
              </a:rPr>
              <a:t>Multiple person detections in a single frame</a:t>
            </a:r>
            <a:endParaRPr lang="en-US"/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1D1C1D"/>
                </a:solidFill>
                <a:ea typeface="+mn-lt"/>
                <a:cs typeface="+mn-lt"/>
              </a:rPr>
              <a:t>Lookalike identity mismatches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1200150" lvl="2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Missing person within ground-truth bounding boxes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Label inconsistencies</a:t>
            </a:r>
            <a:endParaRPr lang="en-US" b="1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Courier New,monospace"/>
              <a:buChar char="o"/>
            </a:pPr>
            <a:r>
              <a:rPr lang="en-US">
                <a:solidFill>
                  <a:srgbClr val="1D1C1D"/>
                </a:solidFill>
                <a:ea typeface="+mn-lt"/>
                <a:cs typeface="+mn-lt"/>
              </a:rPr>
              <a:t>Developed targeted pipelines to:</a:t>
            </a:r>
            <a:endParaRPr lang="en-US"/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1D1C1D"/>
                </a:solidFill>
                <a:ea typeface="+mn-lt"/>
                <a:cs typeface="+mn-lt"/>
              </a:rPr>
              <a:t>Isolate cases with </a:t>
            </a:r>
            <a:r>
              <a:rPr lang="en-US" b="1" i="1">
                <a:solidFill>
                  <a:srgbClr val="1D1C1D"/>
                </a:solidFill>
                <a:ea typeface="+mn-lt"/>
                <a:cs typeface="+mn-lt"/>
              </a:rPr>
              <a:t>missing person detections</a:t>
            </a:r>
            <a:r>
              <a:rPr lang="en-US">
                <a:solidFill>
                  <a:srgbClr val="1D1C1D"/>
                </a:solidFill>
                <a:ea typeface="+mn-lt"/>
                <a:cs typeface="+mn-lt"/>
              </a:rPr>
              <a:t> despite bounding box annotations</a:t>
            </a:r>
            <a:endParaRPr lang="en-US"/>
          </a:p>
          <a:p>
            <a:pPr marL="1257300" lvl="2" indent="-34290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1D1C1D"/>
                </a:solidFill>
                <a:ea typeface="+mn-lt"/>
                <a:cs typeface="+mn-lt"/>
              </a:rPr>
              <a:t>Narrow down and identify </a:t>
            </a:r>
            <a:r>
              <a:rPr lang="en-US" b="1" i="1">
                <a:solidFill>
                  <a:srgbClr val="1D1C1D"/>
                </a:solidFill>
                <a:ea typeface="+mn-lt"/>
                <a:cs typeface="+mn-lt"/>
              </a:rPr>
              <a:t>potential label inconsistency</a:t>
            </a:r>
            <a:r>
              <a:rPr lang="en-US">
                <a:solidFill>
                  <a:srgbClr val="1D1C1D"/>
                </a:solidFill>
                <a:ea typeface="+mn-lt"/>
                <a:cs typeface="+mn-lt"/>
              </a:rPr>
              <a:t> cases</a:t>
            </a:r>
            <a:endParaRPr lang="en-US"/>
          </a:p>
          <a:p>
            <a:pPr marL="800100" lvl="1" indent="-342900">
              <a:lnSpc>
                <a:spcPct val="150000"/>
              </a:lnSpc>
              <a:buFont typeface="Courier New,monospace"/>
              <a:buChar char="o"/>
            </a:pPr>
            <a:r>
              <a:rPr lang="en-US">
                <a:solidFill>
                  <a:srgbClr val="1D1C1D"/>
                </a:solidFill>
                <a:ea typeface="+mn-lt"/>
                <a:cs typeface="+mn-lt"/>
              </a:rPr>
              <a:t>Generated detailed reports highlighting suspect cases for manual verification by the labeling team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endParaRPr lang="en-US">
              <a:solidFill>
                <a:srgbClr val="1D1C1D"/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>
              <a:solidFill>
                <a:srgbClr val="1D1C1D"/>
              </a:solidFill>
              <a:latin typeface="Calibri"/>
              <a:ea typeface="Calibri"/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endParaRPr lang="en-US">
              <a:solidFill>
                <a:srgbClr val="1D1C1D"/>
              </a:solidFill>
              <a:latin typeface="Calibri"/>
              <a:ea typeface="Calibri"/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Courier New,monospace"/>
              <a:buChar char="o"/>
            </a:pPr>
            <a:endParaRPr lang="en-US">
              <a:solidFill>
                <a:srgbClr val="1D1C1D"/>
              </a:solidFill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87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4250E25-1F62-5FD2-14AD-F315DC21A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921AFEA-B1B3-F105-0B7B-B3F0CBEB7EB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BCAB7AC-6852-5FA2-B0D0-0F32535A52D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5B6F69B-708A-AAEE-2341-168E84D1FF9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3EBA281-3EB2-61F4-9778-4AF3916A584B}"/>
              </a:ext>
            </a:extLst>
          </p:cNvPr>
          <p:cNvSpPr/>
          <p:nvPr/>
        </p:nvSpPr>
        <p:spPr>
          <a:xfrm>
            <a:off x="711141" y="39756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F78B76B-F38C-B2A9-EAAB-EF67072C1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0743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Subject Resolution  Distribution of Trace-1573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11E710-D2BA-D0B7-CFCE-B349288E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935" y="3826900"/>
            <a:ext cx="3717822" cy="1858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1C8648-6ADC-C963-F088-83FEBC995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316" y="1988337"/>
            <a:ext cx="3785420" cy="1751370"/>
          </a:xfrm>
          <a:prstGeom prst="rect">
            <a:avLst/>
          </a:prstGeom>
        </p:spPr>
      </p:pic>
      <p:pic>
        <p:nvPicPr>
          <p:cNvPr id="6" name="Picture 5" descr="A graph with a bar graph&#10;&#10;AI-generated content may be incorrect.">
            <a:extLst>
              <a:ext uri="{FF2B5EF4-FFF2-40B4-BE49-F238E27FC236}">
                <a16:creationId xmlns:a16="http://schemas.microsoft.com/office/drawing/2014/main" id="{2CECD5D8-24FD-26F8-5CC8-66E0198D4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079" y="3892960"/>
            <a:ext cx="3441292" cy="1720645"/>
          </a:xfrm>
          <a:prstGeom prst="rect">
            <a:avLst/>
          </a:prstGeom>
        </p:spPr>
      </p:pic>
      <p:pic>
        <p:nvPicPr>
          <p:cNvPr id="8" name="Picture 7" descr="A graph of a train set&#10;&#10;AI-generated content may be incorrect.">
            <a:extLst>
              <a:ext uri="{FF2B5EF4-FFF2-40B4-BE49-F238E27FC236}">
                <a16:creationId xmlns:a16="http://schemas.microsoft.com/office/drawing/2014/main" id="{026253DC-96B8-CD93-049E-5DFB8E565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81" y="1954161"/>
            <a:ext cx="3515036" cy="1757518"/>
          </a:xfrm>
          <a:prstGeom prst="rect">
            <a:avLst/>
          </a:prstGeom>
        </p:spPr>
      </p:pic>
      <p:pic>
        <p:nvPicPr>
          <p:cNvPr id="9" name="Picture 8" descr="A graph with blue bars&#10;&#10;AI-generated content may be incorrect.">
            <a:extLst>
              <a:ext uri="{FF2B5EF4-FFF2-40B4-BE49-F238E27FC236}">
                <a16:creationId xmlns:a16="http://schemas.microsoft.com/office/drawing/2014/main" id="{6515228A-BDAC-8C52-4A19-B7D28EAD1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66" y="3828436"/>
            <a:ext cx="3723970" cy="1861985"/>
          </a:xfrm>
          <a:prstGeom prst="rect">
            <a:avLst/>
          </a:prstGeom>
        </p:spPr>
      </p:pic>
      <p:pic>
        <p:nvPicPr>
          <p:cNvPr id="3" name="Picture 2" descr="A graph with a bar graph&#10;&#10;AI-generated content may be incorrect.">
            <a:extLst>
              <a:ext uri="{FF2B5EF4-FFF2-40B4-BE49-F238E27FC236}">
                <a16:creationId xmlns:a16="http://schemas.microsoft.com/office/drawing/2014/main" id="{08324A13-D52E-9EF4-B56F-9EF9381F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5130" y="1960306"/>
            <a:ext cx="3435146" cy="1775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0FF170-724A-9402-4F0B-46ED7F030264}"/>
              </a:ext>
            </a:extLst>
          </p:cNvPr>
          <p:cNvSpPr txBox="1"/>
          <p:nvPr/>
        </p:nvSpPr>
        <p:spPr>
          <a:xfrm>
            <a:off x="707944" y="6067699"/>
            <a:ext cx="10912730" cy="715089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Does spatial distribution of bounding boxes differ in various splits of data? </a:t>
            </a:r>
          </a:p>
          <a:p>
            <a:pPr algn="ctr"/>
            <a:r>
              <a:rPr lang="en-US" i="1"/>
              <a:t>"Train , Query , Gallery sets  show  </a:t>
            </a:r>
            <a:r>
              <a:rPr lang="en-US" b="1" i="1">
                <a:solidFill>
                  <a:srgbClr val="C00000"/>
                </a:solidFill>
              </a:rPr>
              <a:t>consistent/similar  spatial distributions </a:t>
            </a:r>
            <a:r>
              <a:rPr lang="en-US" i="1"/>
              <a:t>of bounding boxes"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E4797-22BB-9660-9531-18A2CAE3EDBB}"/>
              </a:ext>
            </a:extLst>
          </p:cNvPr>
          <p:cNvSpPr txBox="1"/>
          <p:nvPr/>
        </p:nvSpPr>
        <p:spPr>
          <a:xfrm>
            <a:off x="1981200" y="1530626"/>
            <a:ext cx="2869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</a:rPr>
              <a:t>Train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64FE3-CDAC-B6A0-D85D-4421132D4196}"/>
              </a:ext>
            </a:extLst>
          </p:cNvPr>
          <p:cNvSpPr txBox="1"/>
          <p:nvPr/>
        </p:nvSpPr>
        <p:spPr>
          <a:xfrm>
            <a:off x="5943599" y="1583634"/>
            <a:ext cx="2869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</a:rPr>
              <a:t>Gallery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0057D-631C-D84D-4D8A-0671D468DDE1}"/>
              </a:ext>
            </a:extLst>
          </p:cNvPr>
          <p:cNvSpPr txBox="1"/>
          <p:nvPr/>
        </p:nvSpPr>
        <p:spPr>
          <a:xfrm>
            <a:off x="2233836" y="4206220"/>
            <a:ext cx="18271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Mean - 214   </a:t>
            </a:r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Std - 146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9E954-C0E8-6F75-9916-C27A2C271619}"/>
              </a:ext>
            </a:extLst>
          </p:cNvPr>
          <p:cNvSpPr txBox="1"/>
          <p:nvPr/>
        </p:nvSpPr>
        <p:spPr>
          <a:xfrm>
            <a:off x="9786729" y="1583633"/>
            <a:ext cx="2869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</a:rPr>
              <a:t>Query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7E460-D9B5-B802-7AB2-5111DDD25576}"/>
              </a:ext>
            </a:extLst>
          </p:cNvPr>
          <p:cNvSpPr txBox="1"/>
          <p:nvPr/>
        </p:nvSpPr>
        <p:spPr>
          <a:xfrm>
            <a:off x="6262041" y="4103860"/>
            <a:ext cx="18645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Mean - 192  </a:t>
            </a:r>
            <a:endParaRPr lang="en-US">
              <a:solidFill>
                <a:srgbClr val="0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 Std - 144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DDA46-0A00-FBD5-E4D5-1D0C718FB1AB}"/>
              </a:ext>
            </a:extLst>
          </p:cNvPr>
          <p:cNvSpPr txBox="1"/>
          <p:nvPr/>
        </p:nvSpPr>
        <p:spPr>
          <a:xfrm>
            <a:off x="9912711" y="4209033"/>
            <a:ext cx="19500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Mean –226</a:t>
            </a:r>
            <a:endParaRPr lang="en-US">
              <a:solidFill>
                <a:srgbClr val="0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   Std - 157 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05501-8A05-68F1-F0CB-B765F3C02568}"/>
              </a:ext>
            </a:extLst>
          </p:cNvPr>
          <p:cNvSpPr txBox="1"/>
          <p:nvPr/>
        </p:nvSpPr>
        <p:spPr>
          <a:xfrm>
            <a:off x="9912711" y="2366237"/>
            <a:ext cx="19500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Mean – 116</a:t>
            </a:r>
            <a:endParaRPr lang="en-US">
              <a:solidFill>
                <a:srgbClr val="0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   Std - 157 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BDE0A-6076-F0DA-CC40-A80BE7C4AD51}"/>
              </a:ext>
            </a:extLst>
          </p:cNvPr>
          <p:cNvSpPr txBox="1"/>
          <p:nvPr/>
        </p:nvSpPr>
        <p:spPr>
          <a:xfrm>
            <a:off x="6094935" y="2366237"/>
            <a:ext cx="19500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Mean –106</a:t>
            </a:r>
            <a:endParaRPr lang="en-US">
              <a:solidFill>
                <a:srgbClr val="0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   std - 80 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C3CDA-650A-3294-08CF-8DDAEA867D9B}"/>
              </a:ext>
            </a:extLst>
          </p:cNvPr>
          <p:cNvSpPr txBox="1"/>
          <p:nvPr/>
        </p:nvSpPr>
        <p:spPr>
          <a:xfrm>
            <a:off x="2113873" y="2366237"/>
            <a:ext cx="13202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Mean – 213</a:t>
            </a:r>
            <a:endParaRPr lang="en-US">
              <a:solidFill>
                <a:srgbClr val="0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   Std -  146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4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BE0F994-0867-D805-D4CB-69D85EC28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23999C8-6A76-F89E-64E8-052376E5942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E834603C-D5DB-5E4E-555D-F5DC6F59D0A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DA087FD-3759-91BF-2600-42316016811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A8EDBF5-DBE7-CF0A-F735-E4BDD222A13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35A3A0C-E3EA-BED6-EA5E-8E10A0241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58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CLIP-</a:t>
            </a:r>
            <a:r>
              <a:rPr lang="en-US" sz="4000" err="1">
                <a:solidFill>
                  <a:schemeClr val="bg1"/>
                </a:solidFill>
                <a:ea typeface="+mj-lt"/>
                <a:cs typeface="+mj-lt"/>
              </a:rPr>
              <a:t>ReID</a:t>
            </a: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: Subject Resolution-Based Analysis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99D41-6E20-62D0-7FF4-6A3327C91694}"/>
              </a:ext>
            </a:extLst>
          </p:cNvPr>
          <p:cNvSpPr txBox="1"/>
          <p:nvPr/>
        </p:nvSpPr>
        <p:spPr>
          <a:xfrm>
            <a:off x="1049840" y="2283102"/>
            <a:ext cx="11138930" cy="10161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ts val="3750"/>
              </a:lnSpc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Total query images : 4099  </a:t>
            </a:r>
            <a:endParaRPr lang="en-US"/>
          </a:p>
          <a:p>
            <a:pPr lvl="1">
              <a:lnSpc>
                <a:spcPts val="3750"/>
              </a:lnSpc>
            </a:pPr>
            <a:r>
              <a:rPr lang="en-US" sz="2000">
                <a:solidFill>
                  <a:srgbClr val="1D1C1D"/>
                </a:solidFill>
                <a:latin typeface="Aptos"/>
                <a:ea typeface="Calibri"/>
                <a:cs typeface="Arial"/>
              </a:rPr>
              <a:t>Correct  predictions - </a:t>
            </a:r>
            <a:r>
              <a:rPr lang="en-US" sz="2000" b="1">
                <a:solidFill>
                  <a:schemeClr val="accent3"/>
                </a:solidFill>
                <a:latin typeface="Aptos"/>
                <a:ea typeface="Calibri"/>
                <a:cs typeface="Arial"/>
              </a:rPr>
              <a:t>2731                                                        </a:t>
            </a:r>
            <a:r>
              <a:rPr lang="en-US" sz="2000">
                <a:solidFill>
                  <a:srgbClr val="1D1C1D"/>
                </a:solidFill>
                <a:latin typeface="Aptos"/>
                <a:ea typeface="Calibri"/>
                <a:cs typeface="Arial"/>
              </a:rPr>
              <a:t>Incorrect predictions  - </a:t>
            </a:r>
            <a:r>
              <a:rPr lang="en-US" sz="2000" b="1">
                <a:solidFill>
                  <a:srgbClr val="C00000"/>
                </a:solidFill>
                <a:latin typeface="Aptos"/>
                <a:ea typeface="Calibri"/>
                <a:cs typeface="Arial"/>
              </a:rPr>
              <a:t>1368</a:t>
            </a:r>
            <a:endParaRPr lang="en-US">
              <a:solidFill>
                <a:srgbClr val="196B24"/>
              </a:solidFill>
              <a:ea typeface="Calibri"/>
              <a:cs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C263CE-C4BE-5F89-C678-DFA15F714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550146"/>
              </p:ext>
            </p:extLst>
          </p:nvPr>
        </p:nvGraphicFramePr>
        <p:xfrm>
          <a:off x="6811617" y="3299791"/>
          <a:ext cx="4704747" cy="1854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921">
                  <a:extLst>
                    <a:ext uri="{9D8B030D-6E8A-4147-A177-3AD203B41FA5}">
                      <a16:colId xmlns:a16="http://schemas.microsoft.com/office/drawing/2014/main" val="2700240142"/>
                    </a:ext>
                  </a:extLst>
                </a:gridCol>
                <a:gridCol w="2067826">
                  <a:extLst>
                    <a:ext uri="{9D8B030D-6E8A-4147-A177-3AD203B41FA5}">
                      <a16:colId xmlns:a16="http://schemas.microsoft.com/office/drawing/2014/main" val="91123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Min Resolution(</a:t>
                      </a:r>
                      <a:r>
                        <a:rPr lang="en-US" err="1"/>
                        <a:t>HxW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269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200-800 x 200-800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015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&lt;=200x&lt;=200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61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100x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064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50x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4342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FEE773-1F5E-3508-F0FD-5CC983D6A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137166"/>
              </p:ext>
            </p:extLst>
          </p:nvPr>
        </p:nvGraphicFramePr>
        <p:xfrm>
          <a:off x="836580" y="3298674"/>
          <a:ext cx="48351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9410">
                  <a:extLst>
                    <a:ext uri="{9D8B030D-6E8A-4147-A177-3AD203B41FA5}">
                      <a16:colId xmlns:a16="http://schemas.microsoft.com/office/drawing/2014/main" val="2700240142"/>
                    </a:ext>
                  </a:extLst>
                </a:gridCol>
                <a:gridCol w="2155694">
                  <a:extLst>
                    <a:ext uri="{9D8B030D-6E8A-4147-A177-3AD203B41FA5}">
                      <a16:colId xmlns:a16="http://schemas.microsoft.com/office/drawing/2014/main" val="911239260"/>
                    </a:ext>
                  </a:extLst>
                </a:gridCol>
              </a:tblGrid>
              <a:tr h="360941">
                <a:tc>
                  <a:txBody>
                    <a:bodyPr/>
                    <a:lstStyle/>
                    <a:p>
                      <a:r>
                        <a:rPr lang="en-US"/>
                        <a:t>Min Resolution(</a:t>
                      </a:r>
                      <a:r>
                        <a:rPr lang="en-US" err="1"/>
                        <a:t>HxW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26947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200-800 x 200-800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0141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&lt;=200x&lt;=200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2423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643366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100x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0641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50x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434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5782B37-9F84-C897-13B8-39755EF42B23}"/>
              </a:ext>
            </a:extLst>
          </p:cNvPr>
          <p:cNvSpPr/>
          <p:nvPr/>
        </p:nvSpPr>
        <p:spPr>
          <a:xfrm>
            <a:off x="6809486" y="4780289"/>
            <a:ext cx="4706545" cy="330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50B9D-A590-12D0-ABED-1ECA6E17A3AD}"/>
              </a:ext>
            </a:extLst>
          </p:cNvPr>
          <p:cNvSpPr txBox="1"/>
          <p:nvPr/>
        </p:nvSpPr>
        <p:spPr>
          <a:xfrm>
            <a:off x="1040992" y="5712558"/>
            <a:ext cx="105677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Around </a:t>
            </a:r>
            <a:r>
              <a:rPr lang="en-US" b="1">
                <a:solidFill>
                  <a:schemeClr val="accent3"/>
                </a:solidFill>
              </a:rPr>
              <a:t>20%</a:t>
            </a:r>
            <a:r>
              <a:rPr lang="en-US">
                <a:solidFill>
                  <a:srgbClr val="000000"/>
                </a:solidFill>
              </a:rPr>
              <a:t> of the correct predictions and </a:t>
            </a:r>
            <a:r>
              <a:rPr lang="en-US" b="1">
                <a:solidFill>
                  <a:srgbClr val="FF0000"/>
                </a:solidFill>
              </a:rPr>
              <a:t>40%</a:t>
            </a:r>
            <a:r>
              <a:rPr lang="en-US"/>
              <a:t> of the incorrect predictions has  resolution less than 50x50 which can be considered </a:t>
            </a:r>
            <a:r>
              <a:rPr lang="en-US" b="1">
                <a:solidFill>
                  <a:srgbClr val="FF0000"/>
                </a:solidFill>
              </a:rPr>
              <a:t>low subject resolutions.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EB8B6-4A11-4CDC-62A1-F01F6099AB99}"/>
              </a:ext>
            </a:extLst>
          </p:cNvPr>
          <p:cNvSpPr/>
          <p:nvPr/>
        </p:nvSpPr>
        <p:spPr>
          <a:xfrm>
            <a:off x="839381" y="4780288"/>
            <a:ext cx="4706545" cy="33086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6B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66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2E06876-9D60-A7A2-7184-1887893C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61E5CB7-49A8-2C13-25C3-67815E3E0C69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AFDB5DF-226D-1B1B-0971-AF2ACA89960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281254B-5EED-C22E-38C0-524CE6D8B7D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94E4DCE-CF88-96D2-564E-436A3D52AAC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EBAA6C1-84E5-0A1A-D75B-455D6BCB1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58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CLIP-</a:t>
            </a:r>
            <a:r>
              <a:rPr lang="en-US" sz="4000" err="1">
                <a:solidFill>
                  <a:schemeClr val="bg1"/>
                </a:solidFill>
                <a:ea typeface="+mj-lt"/>
                <a:cs typeface="+mj-lt"/>
              </a:rPr>
              <a:t>ReID</a:t>
            </a:r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: Subject Resolution-Based Analysis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A0287-998E-DB59-8A19-A197E63B0072}"/>
              </a:ext>
            </a:extLst>
          </p:cNvPr>
          <p:cNvSpPr txBox="1"/>
          <p:nvPr/>
        </p:nvSpPr>
        <p:spPr>
          <a:xfrm>
            <a:off x="1049840" y="2283102"/>
            <a:ext cx="11138930" cy="10161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ts val="3750"/>
              </a:lnSpc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Total query images : 4099  </a:t>
            </a:r>
            <a:endParaRPr lang="en-US"/>
          </a:p>
          <a:p>
            <a:pPr lvl="1">
              <a:lnSpc>
                <a:spcPts val="3750"/>
              </a:lnSpc>
            </a:pPr>
            <a:r>
              <a:rPr lang="en-US" sz="2000">
                <a:solidFill>
                  <a:srgbClr val="1D1C1D"/>
                </a:solidFill>
                <a:latin typeface="Aptos"/>
                <a:ea typeface="Calibri"/>
                <a:cs typeface="Arial"/>
              </a:rPr>
              <a:t>Correct  predictions - </a:t>
            </a:r>
            <a:r>
              <a:rPr lang="en-US" sz="2000" b="1">
                <a:solidFill>
                  <a:schemeClr val="accent3"/>
                </a:solidFill>
                <a:latin typeface="Aptos"/>
                <a:ea typeface="Calibri"/>
                <a:cs typeface="Arial"/>
              </a:rPr>
              <a:t>2731                                                        </a:t>
            </a:r>
            <a:r>
              <a:rPr lang="en-US" sz="2000">
                <a:solidFill>
                  <a:srgbClr val="1D1C1D"/>
                </a:solidFill>
                <a:latin typeface="Aptos"/>
                <a:ea typeface="Calibri"/>
                <a:cs typeface="Arial"/>
              </a:rPr>
              <a:t>Incorrect predictions  - </a:t>
            </a:r>
            <a:r>
              <a:rPr lang="en-US" sz="2000" b="1">
                <a:solidFill>
                  <a:srgbClr val="C00000"/>
                </a:solidFill>
                <a:latin typeface="Aptos"/>
                <a:ea typeface="Calibri"/>
                <a:cs typeface="Arial"/>
              </a:rPr>
              <a:t>1368</a:t>
            </a:r>
            <a:endParaRPr lang="en-US">
              <a:solidFill>
                <a:srgbClr val="196B24"/>
              </a:solidFill>
              <a:ea typeface="Calibri"/>
              <a:cs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ECFB2-4DDC-3900-76AE-B88945EE2437}"/>
              </a:ext>
            </a:extLst>
          </p:cNvPr>
          <p:cNvGraphicFramePr>
            <a:graphicFrameLocks noGrp="1"/>
          </p:cNvGraphicFramePr>
          <p:nvPr/>
        </p:nvGraphicFramePr>
        <p:xfrm>
          <a:off x="6811617" y="3299791"/>
          <a:ext cx="4704747" cy="1854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921">
                  <a:extLst>
                    <a:ext uri="{9D8B030D-6E8A-4147-A177-3AD203B41FA5}">
                      <a16:colId xmlns:a16="http://schemas.microsoft.com/office/drawing/2014/main" val="2700240142"/>
                    </a:ext>
                  </a:extLst>
                </a:gridCol>
                <a:gridCol w="2067826">
                  <a:extLst>
                    <a:ext uri="{9D8B030D-6E8A-4147-A177-3AD203B41FA5}">
                      <a16:colId xmlns:a16="http://schemas.microsoft.com/office/drawing/2014/main" val="91123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Min Resolution(</a:t>
                      </a:r>
                      <a:r>
                        <a:rPr lang="en-US" err="1"/>
                        <a:t>HxW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269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200-800 x 200-800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015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&lt;=200x&lt;=200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61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100x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064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50x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4342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BB8532-CD2E-4B32-2C67-94F6E32EBE1C}"/>
              </a:ext>
            </a:extLst>
          </p:cNvPr>
          <p:cNvGraphicFramePr>
            <a:graphicFrameLocks noGrp="1"/>
          </p:cNvGraphicFramePr>
          <p:nvPr/>
        </p:nvGraphicFramePr>
        <p:xfrm>
          <a:off x="836580" y="3298674"/>
          <a:ext cx="48351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9410">
                  <a:extLst>
                    <a:ext uri="{9D8B030D-6E8A-4147-A177-3AD203B41FA5}">
                      <a16:colId xmlns:a16="http://schemas.microsoft.com/office/drawing/2014/main" val="2700240142"/>
                    </a:ext>
                  </a:extLst>
                </a:gridCol>
                <a:gridCol w="2155694">
                  <a:extLst>
                    <a:ext uri="{9D8B030D-6E8A-4147-A177-3AD203B41FA5}">
                      <a16:colId xmlns:a16="http://schemas.microsoft.com/office/drawing/2014/main" val="911239260"/>
                    </a:ext>
                  </a:extLst>
                </a:gridCol>
              </a:tblGrid>
              <a:tr h="360941">
                <a:tc>
                  <a:txBody>
                    <a:bodyPr/>
                    <a:lstStyle/>
                    <a:p>
                      <a:r>
                        <a:rPr lang="en-US"/>
                        <a:t>Min Resolution(</a:t>
                      </a:r>
                      <a:r>
                        <a:rPr lang="en-US" err="1"/>
                        <a:t>HxW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26947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200-800 x 200-800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0141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&lt;=200x&lt;=200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2423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643366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100x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0641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50x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&lt;=</a:t>
                      </a:r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434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710499A-C12D-8CBC-17F2-6181F41A41E7}"/>
              </a:ext>
            </a:extLst>
          </p:cNvPr>
          <p:cNvSpPr/>
          <p:nvPr/>
        </p:nvSpPr>
        <p:spPr>
          <a:xfrm>
            <a:off x="6809486" y="4780289"/>
            <a:ext cx="4706545" cy="330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778B2-142A-B45D-223A-70193C0BFE32}"/>
              </a:ext>
            </a:extLst>
          </p:cNvPr>
          <p:cNvSpPr txBox="1"/>
          <p:nvPr/>
        </p:nvSpPr>
        <p:spPr>
          <a:xfrm>
            <a:off x="1040992" y="5275236"/>
            <a:ext cx="105677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Around </a:t>
            </a:r>
            <a:r>
              <a:rPr lang="en-US" b="1">
                <a:solidFill>
                  <a:schemeClr val="accent3"/>
                </a:solidFill>
              </a:rPr>
              <a:t>20%</a:t>
            </a:r>
            <a:r>
              <a:rPr lang="en-US">
                <a:solidFill>
                  <a:srgbClr val="000000"/>
                </a:solidFill>
              </a:rPr>
              <a:t> of the correct predictions and </a:t>
            </a:r>
            <a:r>
              <a:rPr lang="en-US" b="1">
                <a:solidFill>
                  <a:srgbClr val="FF0000"/>
                </a:solidFill>
              </a:rPr>
              <a:t>40%</a:t>
            </a:r>
            <a:r>
              <a:rPr lang="en-US"/>
              <a:t> of the incorrect predictions has  resolution less than 50x50 which can be considered </a:t>
            </a:r>
            <a:r>
              <a:rPr lang="en-US" b="1">
                <a:solidFill>
                  <a:srgbClr val="FF0000"/>
                </a:solidFill>
              </a:rPr>
              <a:t>low subject resolutions.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A23123-1E92-2D7A-E6F5-7C6EAA4E2D72}"/>
              </a:ext>
            </a:extLst>
          </p:cNvPr>
          <p:cNvSpPr/>
          <p:nvPr/>
        </p:nvSpPr>
        <p:spPr>
          <a:xfrm>
            <a:off x="839381" y="4780288"/>
            <a:ext cx="4839066" cy="33086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96B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015D8-ECA6-CABA-9163-B32A94DD8BC1}"/>
              </a:ext>
            </a:extLst>
          </p:cNvPr>
          <p:cNvSpPr txBox="1"/>
          <p:nvPr/>
        </p:nvSpPr>
        <p:spPr>
          <a:xfrm>
            <a:off x="-194433" y="6146593"/>
            <a:ext cx="126815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ea typeface="+mn-lt"/>
                <a:cs typeface="+mn-lt"/>
              </a:rPr>
              <a:t>When does CLIP-</a:t>
            </a:r>
            <a:r>
              <a:rPr lang="en-US" b="1" err="1">
                <a:solidFill>
                  <a:schemeClr val="accent1"/>
                </a:solidFill>
                <a:ea typeface="+mn-lt"/>
                <a:cs typeface="+mn-lt"/>
              </a:rPr>
              <a:t>ReID</a:t>
            </a:r>
            <a:r>
              <a:rPr lang="en-US" b="1">
                <a:solidFill>
                  <a:schemeClr val="accent1"/>
                </a:solidFill>
                <a:ea typeface="+mn-lt"/>
                <a:cs typeface="+mn-lt"/>
              </a:rPr>
              <a:t> succeed or fail on low-resolution, and can these cases be systematically categorized?</a:t>
            </a:r>
            <a:br>
              <a:rPr lang="en-US" b="1"/>
            </a:br>
            <a:r>
              <a:rPr lang="en-US">
                <a:solidFill>
                  <a:srgbClr val="C00000"/>
                </a:solidFill>
              </a:rPr>
              <a:t>We would like to further  investigate  how such success / failure cases look like !!</a:t>
            </a:r>
          </a:p>
        </p:txBody>
      </p:sp>
    </p:spTree>
    <p:extLst>
      <p:ext uri="{BB962C8B-B14F-4D97-AF65-F5344CB8AC3E}">
        <p14:creationId xmlns:p14="http://schemas.microsoft.com/office/powerpoint/2010/main" val="420889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E5BC92F-3AAE-34ED-9763-9E06FF686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1433AEA-52F7-BBDC-8D3B-DAC792B0F35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47DF2D66-3530-800B-2EC5-FCF408AAC56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50C2822-E880-3863-FAD1-6F3AC85317F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20D5514-91CF-BF0D-4C22-EB7BC806D85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97513F2-CA0C-1A8B-8E0D-1E582526D8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58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Resolution statistics on CLIP-</a:t>
            </a:r>
            <a:r>
              <a:rPr lang="en-US" sz="4000" b="1" err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ReID</a:t>
            </a:r>
            <a:r>
              <a:rPr lang="en-US" sz="4000" b="1">
                <a:solidFill>
                  <a:schemeClr val="bg1"/>
                </a:solidFill>
                <a:latin typeface="Calibri"/>
                <a:ea typeface="Calibri"/>
                <a:cs typeface="Times New Roman"/>
              </a:rPr>
              <a:t> predictions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43C98-5739-8478-69FB-8A00361F4732}"/>
              </a:ext>
            </a:extLst>
          </p:cNvPr>
          <p:cNvSpPr txBox="1"/>
          <p:nvPr/>
        </p:nvSpPr>
        <p:spPr>
          <a:xfrm>
            <a:off x="460118" y="1713259"/>
            <a:ext cx="11138930" cy="10161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ts val="3750"/>
              </a:lnSpc>
            </a:pPr>
            <a:r>
              <a:rPr lang="en-US" sz="2000">
                <a:solidFill>
                  <a:srgbClr val="1D1C1D"/>
                </a:solidFill>
                <a:latin typeface="Calibri"/>
                <a:ea typeface="Calibri"/>
                <a:cs typeface="Arial"/>
              </a:rPr>
              <a:t>Total query images : 4099  </a:t>
            </a:r>
            <a:endParaRPr lang="en-US"/>
          </a:p>
          <a:p>
            <a:pPr lvl="1">
              <a:lnSpc>
                <a:spcPts val="3750"/>
              </a:lnSpc>
            </a:pPr>
            <a:r>
              <a:rPr lang="en-US" sz="2000">
                <a:solidFill>
                  <a:srgbClr val="1D1C1D"/>
                </a:solidFill>
                <a:latin typeface="Aptos"/>
                <a:ea typeface="Calibri"/>
                <a:cs typeface="Arial"/>
              </a:rPr>
              <a:t>Correct  predictions - </a:t>
            </a:r>
            <a:r>
              <a:rPr lang="en-US" sz="2000" b="1">
                <a:solidFill>
                  <a:schemeClr val="accent3"/>
                </a:solidFill>
                <a:latin typeface="Aptos"/>
                <a:ea typeface="Calibri"/>
                <a:cs typeface="Arial"/>
              </a:rPr>
              <a:t>2731                                                                 </a:t>
            </a:r>
            <a:r>
              <a:rPr lang="en-US" sz="2000">
                <a:solidFill>
                  <a:srgbClr val="1D1C1D"/>
                </a:solidFill>
                <a:latin typeface="Aptos"/>
                <a:ea typeface="Calibri"/>
                <a:cs typeface="Arial"/>
              </a:rPr>
              <a:t>Incorrect predictions  - </a:t>
            </a:r>
            <a:r>
              <a:rPr lang="en-US" sz="2000" b="1">
                <a:solidFill>
                  <a:srgbClr val="C00000"/>
                </a:solidFill>
                <a:latin typeface="Aptos"/>
                <a:ea typeface="Calibri"/>
                <a:cs typeface="Arial"/>
              </a:rPr>
              <a:t>1368</a:t>
            </a:r>
            <a:endParaRPr lang="en-US">
              <a:solidFill>
                <a:srgbClr val="196B24"/>
              </a:solidFill>
              <a:ea typeface="Calibri"/>
              <a:cs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C057F7-3B2E-4996-E968-F17529231091}"/>
              </a:ext>
            </a:extLst>
          </p:cNvPr>
          <p:cNvGraphicFramePr>
            <a:graphicFrameLocks noGrp="1"/>
          </p:cNvGraphicFramePr>
          <p:nvPr/>
        </p:nvGraphicFramePr>
        <p:xfrm>
          <a:off x="6811210" y="3301999"/>
          <a:ext cx="4704747" cy="1854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921">
                  <a:extLst>
                    <a:ext uri="{9D8B030D-6E8A-4147-A177-3AD203B41FA5}">
                      <a16:colId xmlns:a16="http://schemas.microsoft.com/office/drawing/2014/main" val="2700240142"/>
                    </a:ext>
                  </a:extLst>
                </a:gridCol>
                <a:gridCol w="2067826">
                  <a:extLst>
                    <a:ext uri="{9D8B030D-6E8A-4147-A177-3AD203B41FA5}">
                      <a16:colId xmlns:a16="http://schemas.microsoft.com/office/drawing/2014/main" val="91123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Min Resolution(</a:t>
                      </a:r>
                      <a:r>
                        <a:rPr lang="en-US" err="1"/>
                        <a:t>HxW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269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(200-800 x 200-800)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015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&lt;=200x&lt;=200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61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100x100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064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50x50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4342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349B8C-DC4C-3C3C-BA13-78C9303FB07F}"/>
              </a:ext>
            </a:extLst>
          </p:cNvPr>
          <p:cNvGraphicFramePr>
            <a:graphicFrameLocks noGrp="1"/>
          </p:cNvGraphicFramePr>
          <p:nvPr/>
        </p:nvGraphicFramePr>
        <p:xfrm>
          <a:off x="836580" y="3298674"/>
          <a:ext cx="48351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9410">
                  <a:extLst>
                    <a:ext uri="{9D8B030D-6E8A-4147-A177-3AD203B41FA5}">
                      <a16:colId xmlns:a16="http://schemas.microsoft.com/office/drawing/2014/main" val="2700240142"/>
                    </a:ext>
                  </a:extLst>
                </a:gridCol>
                <a:gridCol w="2155694">
                  <a:extLst>
                    <a:ext uri="{9D8B030D-6E8A-4147-A177-3AD203B41FA5}">
                      <a16:colId xmlns:a16="http://schemas.microsoft.com/office/drawing/2014/main" val="911239260"/>
                    </a:ext>
                  </a:extLst>
                </a:gridCol>
              </a:tblGrid>
              <a:tr h="360941">
                <a:tc>
                  <a:txBody>
                    <a:bodyPr/>
                    <a:lstStyle/>
                    <a:p>
                      <a:r>
                        <a:rPr lang="en-US"/>
                        <a:t>Min Resolution(</a:t>
                      </a:r>
                      <a:r>
                        <a:rPr lang="en-US" err="1"/>
                        <a:t>HxW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26947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(200-800 x 200-800)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0141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&lt;=200x&lt;=200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2423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643366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100x100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00641"/>
                  </a:ext>
                </a:extLst>
              </a:tr>
              <a:tr h="3609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50x50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9434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D12B6EF-FA03-C37F-D008-776221B39346}"/>
              </a:ext>
            </a:extLst>
          </p:cNvPr>
          <p:cNvSpPr/>
          <p:nvPr/>
        </p:nvSpPr>
        <p:spPr>
          <a:xfrm>
            <a:off x="6809486" y="4780289"/>
            <a:ext cx="4706545" cy="330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8B000-E636-0266-053A-CC381275CB5F}"/>
              </a:ext>
            </a:extLst>
          </p:cNvPr>
          <p:cNvSpPr/>
          <p:nvPr/>
        </p:nvSpPr>
        <p:spPr>
          <a:xfrm>
            <a:off x="840486" y="4780289"/>
            <a:ext cx="4833544" cy="3529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CA76BD-1EA9-E612-F092-2065DAD397C4}"/>
              </a:ext>
            </a:extLst>
          </p:cNvPr>
          <p:cNvSpPr txBox="1"/>
          <p:nvPr/>
        </p:nvSpPr>
        <p:spPr>
          <a:xfrm>
            <a:off x="942473" y="5654842"/>
            <a:ext cx="97856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Here , even with correct predictions   there exists 20%  images that have </a:t>
            </a:r>
            <a:r>
              <a:rPr lang="en-US" b="1">
                <a:solidFill>
                  <a:srgbClr val="FF0000"/>
                </a:solidFill>
              </a:rPr>
              <a:t>50x50 resolution.</a:t>
            </a:r>
            <a:br>
              <a:rPr lang="en-US" b="1">
                <a:solidFill>
                  <a:srgbClr val="FF0000"/>
                </a:solidFill>
              </a:rPr>
            </a:br>
            <a:br>
              <a:rPr lang="en-US" b="1"/>
            </a:br>
            <a:r>
              <a:rPr lang="en-US" b="1">
                <a:solidFill>
                  <a:schemeClr val="accent1"/>
                </a:solidFill>
              </a:rPr>
              <a:t>We would like to further  investigate  how such positive / negative cases look like !!</a:t>
            </a:r>
          </a:p>
        </p:txBody>
      </p:sp>
    </p:spTree>
    <p:extLst>
      <p:ext uri="{BB962C8B-B14F-4D97-AF65-F5344CB8AC3E}">
        <p14:creationId xmlns:p14="http://schemas.microsoft.com/office/powerpoint/2010/main" val="256746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a92b963-a5f9-43cb-8a19-91f158325a2f}" enabled="1" method="Standard" siteId="{bcfa3e87-841e-48c7-983b-584159dd1a6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27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Multi Camera Tracking Project </vt:lpstr>
      <vt:lpstr>Agenda </vt:lpstr>
      <vt:lpstr>Recap </vt:lpstr>
      <vt:lpstr>Recap </vt:lpstr>
      <vt:lpstr>Progress </vt:lpstr>
      <vt:lpstr>Subject Resolution  Distribution of Trace-1573 Data</vt:lpstr>
      <vt:lpstr>CLIP-ReID: Subject Resolution-Based Analysis</vt:lpstr>
      <vt:lpstr>CLIP-ReID: Subject Resolution-Based Analysis</vt:lpstr>
      <vt:lpstr>Resolution statistics on CLIP-ReID predictions </vt:lpstr>
      <vt:lpstr>Examples : Low Subject Resolutions</vt:lpstr>
      <vt:lpstr>Detections - Body Part Visibility</vt:lpstr>
      <vt:lpstr>Pipeline for No Person Detection</vt:lpstr>
      <vt:lpstr>Pipeline for No Person Detection</vt:lpstr>
      <vt:lpstr>Pipeline for No Person Detection</vt:lpstr>
      <vt:lpstr>Examples : False negatives </vt:lpstr>
      <vt:lpstr>Examples : No Person Detections</vt:lpstr>
      <vt:lpstr>Multi Person Detections  </vt:lpstr>
      <vt:lpstr>Lookalike Matches  </vt:lpstr>
      <vt:lpstr>Label Inconsistency  </vt:lpstr>
      <vt:lpstr>Label Inconsistency  </vt:lpstr>
      <vt:lpstr>Comparision with Correct Labelling  </vt:lpstr>
      <vt:lpstr>Label Inconsistency-Verification pipeline  </vt:lpstr>
      <vt:lpstr>Feature Distance Distribution of Top1 Matches </vt:lpstr>
      <vt:lpstr>Label Inconsistency Statistics  </vt:lpstr>
      <vt:lpstr>Label Inconsistency log   </vt:lpstr>
      <vt:lpstr>Key Takeaways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2025-04-02T21:34:48Z</dcterms:created>
  <dcterms:modified xsi:type="dcterms:W3CDTF">2025-05-15T15:32:42Z</dcterms:modified>
</cp:coreProperties>
</file>